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4"/>
  </p:notesMasterIdLst>
  <p:sldIdLst>
    <p:sldId id="283" r:id="rId5"/>
    <p:sldId id="285" r:id="rId6"/>
    <p:sldId id="286" r:id="rId7"/>
    <p:sldId id="287" r:id="rId8"/>
    <p:sldId id="288" r:id="rId9"/>
    <p:sldId id="289" r:id="rId10"/>
    <p:sldId id="290" r:id="rId11"/>
    <p:sldId id="291" r:id="rId12"/>
    <p:sldId id="292" r:id="rId13"/>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zarina Solomon" initials="CS" lastIdx="2" clrIdx="0">
    <p:extLst>
      <p:ext uri="{19B8F6BF-5375-455C-9EA6-DF929625EA0E}">
        <p15:presenceInfo xmlns:p15="http://schemas.microsoft.com/office/powerpoint/2012/main" userId="S::czarinas@lighthousemedia.com.sg::8be0d035-ac8a-4dc5-a713-eab84e07606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FF"/>
    <a:srgbClr val="6699FF"/>
    <a:srgbClr val="0000FF"/>
    <a:srgbClr val="333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43" d="100"/>
          <a:sy n="143" d="100"/>
        </p:scale>
        <p:origin x="684" y="108"/>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SG"/>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00B9358-1773-4ACF-8B81-10936E33A59B}" type="datetimeFigureOut">
              <a:rPr lang="en-US" smtClean="0"/>
              <a:t>5/31/2023</a:t>
            </a:fld>
            <a:endParaRPr lang="en-SG"/>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SG"/>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SG"/>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F5E9111-286E-4A15-B33B-6FFEFA0D0AA8}" type="slidenum">
              <a:rPr lang="en-SG" smtClean="0"/>
              <a:t>‹#›</a:t>
            </a:fld>
            <a:endParaRPr lang="en-SG"/>
          </a:p>
        </p:txBody>
      </p:sp>
    </p:spTree>
    <p:extLst>
      <p:ext uri="{BB962C8B-B14F-4D97-AF65-F5344CB8AC3E}">
        <p14:creationId xmlns:p14="http://schemas.microsoft.com/office/powerpoint/2010/main" val="41876749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FA4063-AFA7-1261-3863-EF875B87DBC4}"/>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0A0065CB-84C3-1B40-10CA-45A20778F32F}"/>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89ACAFD6-7FBC-61F5-FE41-1833EE7C80E0}"/>
              </a:ext>
            </a:extLst>
          </p:cNvPr>
          <p:cNvSpPr>
            <a:spLocks noGrp="1"/>
          </p:cNvSpPr>
          <p:nvPr>
            <p:ph type="dt" sz="half" idx="10"/>
          </p:nvPr>
        </p:nvSpPr>
        <p:spPr/>
        <p:txBody>
          <a:bodyPr/>
          <a:lstStyle/>
          <a:p>
            <a:fld id="{E2148C15-7E21-416A-9B11-741FE9AE79A7}" type="datetime1">
              <a:rPr lang="en-US" smtClean="0"/>
              <a:t>5/31/2023</a:t>
            </a:fld>
            <a:endParaRPr lang="en-US"/>
          </a:p>
        </p:txBody>
      </p:sp>
      <p:sp>
        <p:nvSpPr>
          <p:cNvPr id="5" name="Footer Placeholder 4">
            <a:extLst>
              <a:ext uri="{FF2B5EF4-FFF2-40B4-BE49-F238E27FC236}">
                <a16:creationId xmlns:a16="http://schemas.microsoft.com/office/drawing/2014/main" id="{0364569B-415E-FC2D-343A-43FF3B87CEFD}"/>
              </a:ext>
            </a:extLst>
          </p:cNvPr>
          <p:cNvSpPr>
            <a:spLocks noGrp="1"/>
          </p:cNvSpPr>
          <p:nvPr>
            <p:ph type="ftr" sz="quarter" idx="11"/>
          </p:nvPr>
        </p:nvSpPr>
        <p:spPr/>
        <p:txBody>
          <a:bodyPr/>
          <a:lstStyle/>
          <a:p>
            <a:r>
              <a:rPr lang="en-US"/>
              <a:t>                                                                                                                                                                                               iTnews Asia</a:t>
            </a:r>
          </a:p>
        </p:txBody>
      </p:sp>
      <p:sp>
        <p:nvSpPr>
          <p:cNvPr id="6" name="Slide Number Placeholder 5">
            <a:extLst>
              <a:ext uri="{FF2B5EF4-FFF2-40B4-BE49-F238E27FC236}">
                <a16:creationId xmlns:a16="http://schemas.microsoft.com/office/drawing/2014/main" id="{A59DDE3C-05BD-2EA5-FBFF-55AF5616B805}"/>
              </a:ext>
            </a:extLst>
          </p:cNvPr>
          <p:cNvSpPr>
            <a:spLocks noGrp="1"/>
          </p:cNvSpPr>
          <p:nvPr>
            <p:ph type="sldNum" sz="quarter" idx="12"/>
          </p:nvPr>
        </p:nvSpPr>
        <p:spPr/>
        <p:txBody>
          <a:bodyPr/>
          <a:lstStyle/>
          <a:p>
            <a:fld id="{F483C184-6E30-4746-AF9F-E7FB9CD40D26}" type="slidenum">
              <a:rPr lang="en-US" smtClean="0"/>
              <a:t>‹#›</a:t>
            </a:fld>
            <a:endParaRPr lang="en-US"/>
          </a:p>
        </p:txBody>
      </p:sp>
    </p:spTree>
    <p:extLst>
      <p:ext uri="{BB962C8B-B14F-4D97-AF65-F5344CB8AC3E}">
        <p14:creationId xmlns:p14="http://schemas.microsoft.com/office/powerpoint/2010/main" val="23692234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4B7D3C-3321-F8B0-D66E-9B0FBD7CF90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2D28B82-B1A1-5214-5C3E-F5103380837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BF5AD3B-4A62-F01F-5FA5-D6780D21736B}"/>
              </a:ext>
            </a:extLst>
          </p:cNvPr>
          <p:cNvSpPr>
            <a:spLocks noGrp="1"/>
          </p:cNvSpPr>
          <p:nvPr>
            <p:ph type="dt" sz="half" idx="10"/>
          </p:nvPr>
        </p:nvSpPr>
        <p:spPr/>
        <p:txBody>
          <a:bodyPr/>
          <a:lstStyle/>
          <a:p>
            <a:fld id="{5504E2F0-5883-4193-9125-37B6684CA7F8}" type="datetime1">
              <a:rPr lang="en-US" smtClean="0"/>
              <a:t>5/31/2023</a:t>
            </a:fld>
            <a:endParaRPr lang="en-US"/>
          </a:p>
        </p:txBody>
      </p:sp>
      <p:sp>
        <p:nvSpPr>
          <p:cNvPr id="5" name="Footer Placeholder 4">
            <a:extLst>
              <a:ext uri="{FF2B5EF4-FFF2-40B4-BE49-F238E27FC236}">
                <a16:creationId xmlns:a16="http://schemas.microsoft.com/office/drawing/2014/main" id="{0C44C14F-8994-74FB-B921-89BFBB746F2C}"/>
              </a:ext>
            </a:extLst>
          </p:cNvPr>
          <p:cNvSpPr>
            <a:spLocks noGrp="1"/>
          </p:cNvSpPr>
          <p:nvPr>
            <p:ph type="ftr" sz="quarter" idx="11"/>
          </p:nvPr>
        </p:nvSpPr>
        <p:spPr/>
        <p:txBody>
          <a:bodyPr/>
          <a:lstStyle/>
          <a:p>
            <a:r>
              <a:rPr lang="en-US"/>
              <a:t>                                                                                                                                                                                               iTnews Asia</a:t>
            </a:r>
          </a:p>
        </p:txBody>
      </p:sp>
      <p:sp>
        <p:nvSpPr>
          <p:cNvPr id="6" name="Slide Number Placeholder 5">
            <a:extLst>
              <a:ext uri="{FF2B5EF4-FFF2-40B4-BE49-F238E27FC236}">
                <a16:creationId xmlns:a16="http://schemas.microsoft.com/office/drawing/2014/main" id="{F77505C7-31E4-25CA-899F-191023CDE9DE}"/>
              </a:ext>
            </a:extLst>
          </p:cNvPr>
          <p:cNvSpPr>
            <a:spLocks noGrp="1"/>
          </p:cNvSpPr>
          <p:nvPr>
            <p:ph type="sldNum" sz="quarter" idx="12"/>
          </p:nvPr>
        </p:nvSpPr>
        <p:spPr/>
        <p:txBody>
          <a:bodyPr/>
          <a:lstStyle/>
          <a:p>
            <a:fld id="{F483C184-6E30-4746-AF9F-E7FB9CD40D26}" type="slidenum">
              <a:rPr lang="en-US" smtClean="0"/>
              <a:t>‹#›</a:t>
            </a:fld>
            <a:endParaRPr lang="en-US"/>
          </a:p>
        </p:txBody>
      </p:sp>
    </p:spTree>
    <p:extLst>
      <p:ext uri="{BB962C8B-B14F-4D97-AF65-F5344CB8AC3E}">
        <p14:creationId xmlns:p14="http://schemas.microsoft.com/office/powerpoint/2010/main" val="1401286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DC5E819-5F0D-6F7C-A03E-1137DB3E4FE9}"/>
              </a:ext>
            </a:extLst>
          </p:cNvPr>
          <p:cNvSpPr>
            <a:spLocks noGrp="1"/>
          </p:cNvSpPr>
          <p:nvPr>
            <p:ph type="title" orient="vert"/>
          </p:nvPr>
        </p:nvSpPr>
        <p:spPr>
          <a:xfrm>
            <a:off x="6543675" y="273844"/>
            <a:ext cx="1971675" cy="4358879"/>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0732B76-2729-E2A1-EAF4-122B59508010}"/>
              </a:ext>
            </a:extLst>
          </p:cNvPr>
          <p:cNvSpPr>
            <a:spLocks noGrp="1"/>
          </p:cNvSpPr>
          <p:nvPr>
            <p:ph type="body" orient="vert" idx="1"/>
          </p:nvPr>
        </p:nvSpPr>
        <p:spPr>
          <a:xfrm>
            <a:off x="628650"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F218267-3A31-25DC-5A1A-B2552B8CF3D2}"/>
              </a:ext>
            </a:extLst>
          </p:cNvPr>
          <p:cNvSpPr>
            <a:spLocks noGrp="1"/>
          </p:cNvSpPr>
          <p:nvPr>
            <p:ph type="dt" sz="half" idx="10"/>
          </p:nvPr>
        </p:nvSpPr>
        <p:spPr/>
        <p:txBody>
          <a:bodyPr/>
          <a:lstStyle/>
          <a:p>
            <a:fld id="{FECE46CE-2F36-429D-A744-87B8148AE9C0}" type="datetime1">
              <a:rPr lang="en-US" smtClean="0"/>
              <a:t>5/31/2023</a:t>
            </a:fld>
            <a:endParaRPr lang="en-US"/>
          </a:p>
        </p:txBody>
      </p:sp>
      <p:sp>
        <p:nvSpPr>
          <p:cNvPr id="5" name="Footer Placeholder 4">
            <a:extLst>
              <a:ext uri="{FF2B5EF4-FFF2-40B4-BE49-F238E27FC236}">
                <a16:creationId xmlns:a16="http://schemas.microsoft.com/office/drawing/2014/main" id="{58A91687-99F5-96A5-7741-0D80BEBB5621}"/>
              </a:ext>
            </a:extLst>
          </p:cNvPr>
          <p:cNvSpPr>
            <a:spLocks noGrp="1"/>
          </p:cNvSpPr>
          <p:nvPr>
            <p:ph type="ftr" sz="quarter" idx="11"/>
          </p:nvPr>
        </p:nvSpPr>
        <p:spPr/>
        <p:txBody>
          <a:bodyPr/>
          <a:lstStyle/>
          <a:p>
            <a:r>
              <a:rPr lang="en-US"/>
              <a:t>                                                                                                                                                                                               iTnews Asia</a:t>
            </a:r>
          </a:p>
        </p:txBody>
      </p:sp>
      <p:sp>
        <p:nvSpPr>
          <p:cNvPr id="6" name="Slide Number Placeholder 5">
            <a:extLst>
              <a:ext uri="{FF2B5EF4-FFF2-40B4-BE49-F238E27FC236}">
                <a16:creationId xmlns:a16="http://schemas.microsoft.com/office/drawing/2014/main" id="{AD4AC904-8AEF-CD66-9EAF-5A98BC3B74C8}"/>
              </a:ext>
            </a:extLst>
          </p:cNvPr>
          <p:cNvSpPr>
            <a:spLocks noGrp="1"/>
          </p:cNvSpPr>
          <p:nvPr>
            <p:ph type="sldNum" sz="quarter" idx="12"/>
          </p:nvPr>
        </p:nvSpPr>
        <p:spPr/>
        <p:txBody>
          <a:bodyPr/>
          <a:lstStyle/>
          <a:p>
            <a:fld id="{F483C184-6E30-4746-AF9F-E7FB9CD40D26}" type="slidenum">
              <a:rPr lang="en-US" smtClean="0"/>
              <a:t>‹#›</a:t>
            </a:fld>
            <a:endParaRPr lang="en-US"/>
          </a:p>
        </p:txBody>
      </p:sp>
    </p:spTree>
    <p:extLst>
      <p:ext uri="{BB962C8B-B14F-4D97-AF65-F5344CB8AC3E}">
        <p14:creationId xmlns:p14="http://schemas.microsoft.com/office/powerpoint/2010/main" val="22290065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B5646-06FF-3FBD-DC10-6C4BBAF1963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1F4456C-A232-87FA-D29C-BA6856B252C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422D904-EACC-9D5E-EACE-E39B397A38A0}"/>
              </a:ext>
            </a:extLst>
          </p:cNvPr>
          <p:cNvSpPr>
            <a:spLocks noGrp="1"/>
          </p:cNvSpPr>
          <p:nvPr>
            <p:ph type="dt" sz="half" idx="10"/>
          </p:nvPr>
        </p:nvSpPr>
        <p:spPr/>
        <p:txBody>
          <a:bodyPr/>
          <a:lstStyle/>
          <a:p>
            <a:fld id="{034D7287-B945-4136-9385-362F3984A937}" type="datetime1">
              <a:rPr lang="en-US" smtClean="0"/>
              <a:t>5/31/2023</a:t>
            </a:fld>
            <a:endParaRPr lang="en-US"/>
          </a:p>
        </p:txBody>
      </p:sp>
      <p:sp>
        <p:nvSpPr>
          <p:cNvPr id="5" name="Footer Placeholder 4">
            <a:extLst>
              <a:ext uri="{FF2B5EF4-FFF2-40B4-BE49-F238E27FC236}">
                <a16:creationId xmlns:a16="http://schemas.microsoft.com/office/drawing/2014/main" id="{B5540477-04E7-21DF-CA61-5A1B12253AE2}"/>
              </a:ext>
            </a:extLst>
          </p:cNvPr>
          <p:cNvSpPr>
            <a:spLocks noGrp="1"/>
          </p:cNvSpPr>
          <p:nvPr>
            <p:ph type="ftr" sz="quarter" idx="11"/>
          </p:nvPr>
        </p:nvSpPr>
        <p:spPr/>
        <p:txBody>
          <a:bodyPr/>
          <a:lstStyle/>
          <a:p>
            <a:r>
              <a:rPr lang="en-US"/>
              <a:t>                                                                                                                                                                                               iTnews Asia</a:t>
            </a:r>
          </a:p>
        </p:txBody>
      </p:sp>
      <p:sp>
        <p:nvSpPr>
          <p:cNvPr id="6" name="Slide Number Placeholder 5">
            <a:extLst>
              <a:ext uri="{FF2B5EF4-FFF2-40B4-BE49-F238E27FC236}">
                <a16:creationId xmlns:a16="http://schemas.microsoft.com/office/drawing/2014/main" id="{1AC1EA1E-315B-0C1A-7378-99D36F1BD158}"/>
              </a:ext>
            </a:extLst>
          </p:cNvPr>
          <p:cNvSpPr>
            <a:spLocks noGrp="1"/>
          </p:cNvSpPr>
          <p:nvPr>
            <p:ph type="sldNum" sz="quarter" idx="12"/>
          </p:nvPr>
        </p:nvSpPr>
        <p:spPr/>
        <p:txBody>
          <a:bodyPr/>
          <a:lstStyle/>
          <a:p>
            <a:fld id="{F483C184-6E30-4746-AF9F-E7FB9CD40D26}" type="slidenum">
              <a:rPr lang="en-US" smtClean="0"/>
              <a:t>‹#›</a:t>
            </a:fld>
            <a:endParaRPr lang="en-US"/>
          </a:p>
        </p:txBody>
      </p:sp>
    </p:spTree>
    <p:extLst>
      <p:ext uri="{BB962C8B-B14F-4D97-AF65-F5344CB8AC3E}">
        <p14:creationId xmlns:p14="http://schemas.microsoft.com/office/powerpoint/2010/main" val="8236262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9F2C20-49EA-5F3F-A949-4238340F7A0D}"/>
              </a:ext>
            </a:extLst>
          </p:cNvPr>
          <p:cNvSpPr>
            <a:spLocks noGrp="1"/>
          </p:cNvSpPr>
          <p:nvPr>
            <p:ph type="title"/>
          </p:nvPr>
        </p:nvSpPr>
        <p:spPr>
          <a:xfrm>
            <a:off x="623888" y="1282304"/>
            <a:ext cx="7886700" cy="2139553"/>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13C27EE8-E93A-0D5F-C66B-2C4FFB4091F0}"/>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8582B0D-9004-CFF1-1962-DC8882ACA819}"/>
              </a:ext>
            </a:extLst>
          </p:cNvPr>
          <p:cNvSpPr>
            <a:spLocks noGrp="1"/>
          </p:cNvSpPr>
          <p:nvPr>
            <p:ph type="dt" sz="half" idx="10"/>
          </p:nvPr>
        </p:nvSpPr>
        <p:spPr/>
        <p:txBody>
          <a:bodyPr/>
          <a:lstStyle/>
          <a:p>
            <a:fld id="{A8AB0FC1-8278-4225-A244-8F37D4E15C0C}" type="datetime1">
              <a:rPr lang="en-US" smtClean="0"/>
              <a:t>5/31/2023</a:t>
            </a:fld>
            <a:endParaRPr lang="en-US"/>
          </a:p>
        </p:txBody>
      </p:sp>
      <p:sp>
        <p:nvSpPr>
          <p:cNvPr id="5" name="Footer Placeholder 4">
            <a:extLst>
              <a:ext uri="{FF2B5EF4-FFF2-40B4-BE49-F238E27FC236}">
                <a16:creationId xmlns:a16="http://schemas.microsoft.com/office/drawing/2014/main" id="{1A1200AF-AEC3-6659-5B5E-92CBDA9A7E05}"/>
              </a:ext>
            </a:extLst>
          </p:cNvPr>
          <p:cNvSpPr>
            <a:spLocks noGrp="1"/>
          </p:cNvSpPr>
          <p:nvPr>
            <p:ph type="ftr" sz="quarter" idx="11"/>
          </p:nvPr>
        </p:nvSpPr>
        <p:spPr/>
        <p:txBody>
          <a:bodyPr/>
          <a:lstStyle/>
          <a:p>
            <a:r>
              <a:rPr lang="en-US"/>
              <a:t>                                                                                                                                                                                               iTnews Asia</a:t>
            </a:r>
          </a:p>
        </p:txBody>
      </p:sp>
      <p:sp>
        <p:nvSpPr>
          <p:cNvPr id="6" name="Slide Number Placeholder 5">
            <a:extLst>
              <a:ext uri="{FF2B5EF4-FFF2-40B4-BE49-F238E27FC236}">
                <a16:creationId xmlns:a16="http://schemas.microsoft.com/office/drawing/2014/main" id="{0B58B3C8-3C7C-74EF-1510-58D53B7654E2}"/>
              </a:ext>
            </a:extLst>
          </p:cNvPr>
          <p:cNvSpPr>
            <a:spLocks noGrp="1"/>
          </p:cNvSpPr>
          <p:nvPr>
            <p:ph type="sldNum" sz="quarter" idx="12"/>
          </p:nvPr>
        </p:nvSpPr>
        <p:spPr/>
        <p:txBody>
          <a:bodyPr/>
          <a:lstStyle/>
          <a:p>
            <a:fld id="{F483C184-6E30-4746-AF9F-E7FB9CD40D26}" type="slidenum">
              <a:rPr lang="en-US" smtClean="0"/>
              <a:t>‹#›</a:t>
            </a:fld>
            <a:endParaRPr lang="en-US"/>
          </a:p>
        </p:txBody>
      </p:sp>
    </p:spTree>
    <p:extLst>
      <p:ext uri="{BB962C8B-B14F-4D97-AF65-F5344CB8AC3E}">
        <p14:creationId xmlns:p14="http://schemas.microsoft.com/office/powerpoint/2010/main" val="24036279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D0FDAA-0D6A-76FF-7A44-7536C81AED7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CA0D806-1BCE-3082-7038-FD866A35DC59}"/>
              </a:ext>
            </a:extLst>
          </p:cNvPr>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BDF4BC5-4061-65DA-CA38-DA8A75883931}"/>
              </a:ext>
            </a:extLst>
          </p:cNvPr>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08EC5A4-061D-36E0-9023-25EC2577E693}"/>
              </a:ext>
            </a:extLst>
          </p:cNvPr>
          <p:cNvSpPr>
            <a:spLocks noGrp="1"/>
          </p:cNvSpPr>
          <p:nvPr>
            <p:ph type="dt" sz="half" idx="10"/>
          </p:nvPr>
        </p:nvSpPr>
        <p:spPr/>
        <p:txBody>
          <a:bodyPr/>
          <a:lstStyle/>
          <a:p>
            <a:fld id="{A4239218-3146-4FA4-A18F-455312DF6E30}" type="datetime1">
              <a:rPr lang="en-US" smtClean="0"/>
              <a:t>5/31/2023</a:t>
            </a:fld>
            <a:endParaRPr lang="en-US"/>
          </a:p>
        </p:txBody>
      </p:sp>
      <p:sp>
        <p:nvSpPr>
          <p:cNvPr id="6" name="Footer Placeholder 5">
            <a:extLst>
              <a:ext uri="{FF2B5EF4-FFF2-40B4-BE49-F238E27FC236}">
                <a16:creationId xmlns:a16="http://schemas.microsoft.com/office/drawing/2014/main" id="{CA6403B3-DE87-770D-A18E-5A31990C0817}"/>
              </a:ext>
            </a:extLst>
          </p:cNvPr>
          <p:cNvSpPr>
            <a:spLocks noGrp="1"/>
          </p:cNvSpPr>
          <p:nvPr>
            <p:ph type="ftr" sz="quarter" idx="11"/>
          </p:nvPr>
        </p:nvSpPr>
        <p:spPr/>
        <p:txBody>
          <a:bodyPr/>
          <a:lstStyle/>
          <a:p>
            <a:r>
              <a:rPr lang="en-US"/>
              <a:t>                                                                                                                                                                                               iTnews Asia</a:t>
            </a:r>
          </a:p>
        </p:txBody>
      </p:sp>
      <p:sp>
        <p:nvSpPr>
          <p:cNvPr id="7" name="Slide Number Placeholder 6">
            <a:extLst>
              <a:ext uri="{FF2B5EF4-FFF2-40B4-BE49-F238E27FC236}">
                <a16:creationId xmlns:a16="http://schemas.microsoft.com/office/drawing/2014/main" id="{083E45E3-4725-FDC0-2C67-00E6712D0077}"/>
              </a:ext>
            </a:extLst>
          </p:cNvPr>
          <p:cNvSpPr>
            <a:spLocks noGrp="1"/>
          </p:cNvSpPr>
          <p:nvPr>
            <p:ph type="sldNum" sz="quarter" idx="12"/>
          </p:nvPr>
        </p:nvSpPr>
        <p:spPr/>
        <p:txBody>
          <a:bodyPr/>
          <a:lstStyle/>
          <a:p>
            <a:fld id="{F483C184-6E30-4746-AF9F-E7FB9CD40D26}" type="slidenum">
              <a:rPr lang="en-US" smtClean="0"/>
              <a:t>‹#›</a:t>
            </a:fld>
            <a:endParaRPr lang="en-US"/>
          </a:p>
        </p:txBody>
      </p:sp>
    </p:spTree>
    <p:extLst>
      <p:ext uri="{BB962C8B-B14F-4D97-AF65-F5344CB8AC3E}">
        <p14:creationId xmlns:p14="http://schemas.microsoft.com/office/powerpoint/2010/main" val="24423878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49BA1C-EABA-9FFC-87AA-E37236686C7A}"/>
              </a:ext>
            </a:extLst>
          </p:cNvPr>
          <p:cNvSpPr>
            <a:spLocks noGrp="1"/>
          </p:cNvSpPr>
          <p:nvPr>
            <p:ph type="title"/>
          </p:nvPr>
        </p:nvSpPr>
        <p:spPr>
          <a:xfrm>
            <a:off x="629841" y="273844"/>
            <a:ext cx="7886700" cy="994172"/>
          </a:xfrm>
        </p:spPr>
        <p:txBody>
          <a:bodyPr/>
          <a:lstStyle/>
          <a:p>
            <a:r>
              <a:rPr lang="en-US"/>
              <a:t>Click to edit Master title style</a:t>
            </a:r>
          </a:p>
        </p:txBody>
      </p:sp>
      <p:sp>
        <p:nvSpPr>
          <p:cNvPr id="3" name="Text Placeholder 2">
            <a:extLst>
              <a:ext uri="{FF2B5EF4-FFF2-40B4-BE49-F238E27FC236}">
                <a16:creationId xmlns:a16="http://schemas.microsoft.com/office/drawing/2014/main" id="{B3E923A0-A9F0-239A-D0E7-7D649523A10C}"/>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4C6CD31B-6796-3D81-7548-8E8EFF28AA1F}"/>
              </a:ext>
            </a:extLst>
          </p:cNvPr>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01315BC-C7C1-A55B-BB6E-23F373AB0CDB}"/>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DE6FAA15-2058-5AA6-5D55-98687E5AE006}"/>
              </a:ext>
            </a:extLst>
          </p:cNvPr>
          <p:cNvSpPr>
            <a:spLocks noGrp="1"/>
          </p:cNvSpPr>
          <p:nvPr>
            <p:ph sz="quarter" idx="4"/>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8DDA44A-8DAA-A064-D96A-A847B2C24FBD}"/>
              </a:ext>
            </a:extLst>
          </p:cNvPr>
          <p:cNvSpPr>
            <a:spLocks noGrp="1"/>
          </p:cNvSpPr>
          <p:nvPr>
            <p:ph type="dt" sz="half" idx="10"/>
          </p:nvPr>
        </p:nvSpPr>
        <p:spPr/>
        <p:txBody>
          <a:bodyPr/>
          <a:lstStyle/>
          <a:p>
            <a:fld id="{6E09D8DD-8BB4-491B-83A1-90EC447DF5E0}" type="datetime1">
              <a:rPr lang="en-US" smtClean="0"/>
              <a:t>5/31/2023</a:t>
            </a:fld>
            <a:endParaRPr lang="en-US"/>
          </a:p>
        </p:txBody>
      </p:sp>
      <p:sp>
        <p:nvSpPr>
          <p:cNvPr id="8" name="Footer Placeholder 7">
            <a:extLst>
              <a:ext uri="{FF2B5EF4-FFF2-40B4-BE49-F238E27FC236}">
                <a16:creationId xmlns:a16="http://schemas.microsoft.com/office/drawing/2014/main" id="{AE6D2140-B7BC-F1D8-A252-AB8EE726E3E3}"/>
              </a:ext>
            </a:extLst>
          </p:cNvPr>
          <p:cNvSpPr>
            <a:spLocks noGrp="1"/>
          </p:cNvSpPr>
          <p:nvPr>
            <p:ph type="ftr" sz="quarter" idx="11"/>
          </p:nvPr>
        </p:nvSpPr>
        <p:spPr/>
        <p:txBody>
          <a:bodyPr/>
          <a:lstStyle/>
          <a:p>
            <a:r>
              <a:rPr lang="en-US"/>
              <a:t>                                                                                                                                                                                               iTnews Asia</a:t>
            </a:r>
          </a:p>
        </p:txBody>
      </p:sp>
      <p:sp>
        <p:nvSpPr>
          <p:cNvPr id="9" name="Slide Number Placeholder 8">
            <a:extLst>
              <a:ext uri="{FF2B5EF4-FFF2-40B4-BE49-F238E27FC236}">
                <a16:creationId xmlns:a16="http://schemas.microsoft.com/office/drawing/2014/main" id="{F4BAE201-B98E-A38D-C617-7A279C7CB4BB}"/>
              </a:ext>
            </a:extLst>
          </p:cNvPr>
          <p:cNvSpPr>
            <a:spLocks noGrp="1"/>
          </p:cNvSpPr>
          <p:nvPr>
            <p:ph type="sldNum" sz="quarter" idx="12"/>
          </p:nvPr>
        </p:nvSpPr>
        <p:spPr/>
        <p:txBody>
          <a:bodyPr/>
          <a:lstStyle/>
          <a:p>
            <a:fld id="{F483C184-6E30-4746-AF9F-E7FB9CD40D26}" type="slidenum">
              <a:rPr lang="en-US" smtClean="0"/>
              <a:t>‹#›</a:t>
            </a:fld>
            <a:endParaRPr lang="en-US"/>
          </a:p>
        </p:txBody>
      </p:sp>
    </p:spTree>
    <p:extLst>
      <p:ext uri="{BB962C8B-B14F-4D97-AF65-F5344CB8AC3E}">
        <p14:creationId xmlns:p14="http://schemas.microsoft.com/office/powerpoint/2010/main" val="9485863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BD2671-2189-683D-5E2D-82686396F09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4E2A921-A60D-0BE6-3EC4-D64E9B471A20}"/>
              </a:ext>
            </a:extLst>
          </p:cNvPr>
          <p:cNvSpPr>
            <a:spLocks noGrp="1"/>
          </p:cNvSpPr>
          <p:nvPr>
            <p:ph type="dt" sz="half" idx="10"/>
          </p:nvPr>
        </p:nvSpPr>
        <p:spPr/>
        <p:txBody>
          <a:bodyPr/>
          <a:lstStyle/>
          <a:p>
            <a:fld id="{9D3594C9-A5B4-4076-BF28-066E02745AF5}" type="datetime1">
              <a:rPr lang="en-US" smtClean="0"/>
              <a:t>5/31/2023</a:t>
            </a:fld>
            <a:endParaRPr lang="en-US"/>
          </a:p>
        </p:txBody>
      </p:sp>
      <p:sp>
        <p:nvSpPr>
          <p:cNvPr id="4" name="Footer Placeholder 3">
            <a:extLst>
              <a:ext uri="{FF2B5EF4-FFF2-40B4-BE49-F238E27FC236}">
                <a16:creationId xmlns:a16="http://schemas.microsoft.com/office/drawing/2014/main" id="{E115701A-F56B-18C9-A422-1BAD7401ABCC}"/>
              </a:ext>
            </a:extLst>
          </p:cNvPr>
          <p:cNvSpPr>
            <a:spLocks noGrp="1"/>
          </p:cNvSpPr>
          <p:nvPr>
            <p:ph type="ftr" sz="quarter" idx="11"/>
          </p:nvPr>
        </p:nvSpPr>
        <p:spPr/>
        <p:txBody>
          <a:bodyPr/>
          <a:lstStyle/>
          <a:p>
            <a:r>
              <a:rPr lang="en-US"/>
              <a:t>                                                                                                                                                                                               iTnews Asia</a:t>
            </a:r>
          </a:p>
        </p:txBody>
      </p:sp>
      <p:sp>
        <p:nvSpPr>
          <p:cNvPr id="5" name="Slide Number Placeholder 4">
            <a:extLst>
              <a:ext uri="{FF2B5EF4-FFF2-40B4-BE49-F238E27FC236}">
                <a16:creationId xmlns:a16="http://schemas.microsoft.com/office/drawing/2014/main" id="{4DBB3E62-5B07-9602-1ACD-B16263644DB8}"/>
              </a:ext>
            </a:extLst>
          </p:cNvPr>
          <p:cNvSpPr>
            <a:spLocks noGrp="1"/>
          </p:cNvSpPr>
          <p:nvPr>
            <p:ph type="sldNum" sz="quarter" idx="12"/>
          </p:nvPr>
        </p:nvSpPr>
        <p:spPr/>
        <p:txBody>
          <a:bodyPr/>
          <a:lstStyle/>
          <a:p>
            <a:fld id="{F483C184-6E30-4746-AF9F-E7FB9CD40D26}" type="slidenum">
              <a:rPr lang="en-US" smtClean="0"/>
              <a:t>‹#›</a:t>
            </a:fld>
            <a:endParaRPr lang="en-US"/>
          </a:p>
        </p:txBody>
      </p:sp>
    </p:spTree>
    <p:extLst>
      <p:ext uri="{BB962C8B-B14F-4D97-AF65-F5344CB8AC3E}">
        <p14:creationId xmlns:p14="http://schemas.microsoft.com/office/powerpoint/2010/main" val="23231430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6BD4958-B255-D200-2911-185662445EDE}"/>
              </a:ext>
            </a:extLst>
          </p:cNvPr>
          <p:cNvSpPr>
            <a:spLocks noGrp="1"/>
          </p:cNvSpPr>
          <p:nvPr>
            <p:ph type="dt" sz="half" idx="10"/>
          </p:nvPr>
        </p:nvSpPr>
        <p:spPr/>
        <p:txBody>
          <a:bodyPr/>
          <a:lstStyle/>
          <a:p>
            <a:fld id="{4B640D3E-E6C3-4045-A73C-D626D5F5D67E}" type="datetime1">
              <a:rPr lang="en-US" smtClean="0"/>
              <a:t>5/31/2023</a:t>
            </a:fld>
            <a:endParaRPr lang="en-US"/>
          </a:p>
        </p:txBody>
      </p:sp>
      <p:sp>
        <p:nvSpPr>
          <p:cNvPr id="3" name="Footer Placeholder 2">
            <a:extLst>
              <a:ext uri="{FF2B5EF4-FFF2-40B4-BE49-F238E27FC236}">
                <a16:creationId xmlns:a16="http://schemas.microsoft.com/office/drawing/2014/main" id="{C4C60FF3-BD6D-0239-A153-A63E080A7762}"/>
              </a:ext>
            </a:extLst>
          </p:cNvPr>
          <p:cNvSpPr>
            <a:spLocks noGrp="1"/>
          </p:cNvSpPr>
          <p:nvPr>
            <p:ph type="ftr" sz="quarter" idx="11"/>
          </p:nvPr>
        </p:nvSpPr>
        <p:spPr/>
        <p:txBody>
          <a:bodyPr/>
          <a:lstStyle/>
          <a:p>
            <a:r>
              <a:rPr lang="en-US"/>
              <a:t>                                                                                                                                                                                               iTnews Asia</a:t>
            </a:r>
          </a:p>
        </p:txBody>
      </p:sp>
      <p:sp>
        <p:nvSpPr>
          <p:cNvPr id="4" name="Slide Number Placeholder 3">
            <a:extLst>
              <a:ext uri="{FF2B5EF4-FFF2-40B4-BE49-F238E27FC236}">
                <a16:creationId xmlns:a16="http://schemas.microsoft.com/office/drawing/2014/main" id="{D99BEAE8-5AEC-B489-B346-8F261A3663D1}"/>
              </a:ext>
            </a:extLst>
          </p:cNvPr>
          <p:cNvSpPr>
            <a:spLocks noGrp="1"/>
          </p:cNvSpPr>
          <p:nvPr>
            <p:ph type="sldNum" sz="quarter" idx="12"/>
          </p:nvPr>
        </p:nvSpPr>
        <p:spPr/>
        <p:txBody>
          <a:bodyPr/>
          <a:lstStyle/>
          <a:p>
            <a:fld id="{F483C184-6E30-4746-AF9F-E7FB9CD40D26}" type="slidenum">
              <a:rPr lang="en-US" smtClean="0"/>
              <a:t>‹#›</a:t>
            </a:fld>
            <a:endParaRPr lang="en-US"/>
          </a:p>
        </p:txBody>
      </p:sp>
    </p:spTree>
    <p:extLst>
      <p:ext uri="{BB962C8B-B14F-4D97-AF65-F5344CB8AC3E}">
        <p14:creationId xmlns:p14="http://schemas.microsoft.com/office/powerpoint/2010/main" val="39999212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87CE01-909E-EFF2-E939-F6B31401526E}"/>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1F49DDAB-3F13-AE82-14C5-3102603F85A5}"/>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13BC62A-FECE-2746-D6FC-79664B735B4E}"/>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C2C724C3-3DF6-5CBF-D4AA-FD74154E2C20}"/>
              </a:ext>
            </a:extLst>
          </p:cNvPr>
          <p:cNvSpPr>
            <a:spLocks noGrp="1"/>
          </p:cNvSpPr>
          <p:nvPr>
            <p:ph type="dt" sz="half" idx="10"/>
          </p:nvPr>
        </p:nvSpPr>
        <p:spPr/>
        <p:txBody>
          <a:bodyPr/>
          <a:lstStyle/>
          <a:p>
            <a:fld id="{F3F398D5-ED4E-4BE6-AF49-FE64B9678AA6}" type="datetime1">
              <a:rPr lang="en-US" smtClean="0"/>
              <a:t>5/31/2023</a:t>
            </a:fld>
            <a:endParaRPr lang="en-US"/>
          </a:p>
        </p:txBody>
      </p:sp>
      <p:sp>
        <p:nvSpPr>
          <p:cNvPr id="6" name="Footer Placeholder 5">
            <a:extLst>
              <a:ext uri="{FF2B5EF4-FFF2-40B4-BE49-F238E27FC236}">
                <a16:creationId xmlns:a16="http://schemas.microsoft.com/office/drawing/2014/main" id="{8DCAD1AA-C566-8600-2FA6-32207C648E6F}"/>
              </a:ext>
            </a:extLst>
          </p:cNvPr>
          <p:cNvSpPr>
            <a:spLocks noGrp="1"/>
          </p:cNvSpPr>
          <p:nvPr>
            <p:ph type="ftr" sz="quarter" idx="11"/>
          </p:nvPr>
        </p:nvSpPr>
        <p:spPr/>
        <p:txBody>
          <a:bodyPr/>
          <a:lstStyle/>
          <a:p>
            <a:r>
              <a:rPr lang="en-US"/>
              <a:t>                                                                                                                                                                                               iTnews Asia</a:t>
            </a:r>
          </a:p>
        </p:txBody>
      </p:sp>
      <p:sp>
        <p:nvSpPr>
          <p:cNvPr id="7" name="Slide Number Placeholder 6">
            <a:extLst>
              <a:ext uri="{FF2B5EF4-FFF2-40B4-BE49-F238E27FC236}">
                <a16:creationId xmlns:a16="http://schemas.microsoft.com/office/drawing/2014/main" id="{6B96E8C8-B4FC-3F6C-F4DD-C94F0E5E4042}"/>
              </a:ext>
            </a:extLst>
          </p:cNvPr>
          <p:cNvSpPr>
            <a:spLocks noGrp="1"/>
          </p:cNvSpPr>
          <p:nvPr>
            <p:ph type="sldNum" sz="quarter" idx="12"/>
          </p:nvPr>
        </p:nvSpPr>
        <p:spPr/>
        <p:txBody>
          <a:bodyPr/>
          <a:lstStyle/>
          <a:p>
            <a:fld id="{F483C184-6E30-4746-AF9F-E7FB9CD40D26}" type="slidenum">
              <a:rPr lang="en-US" smtClean="0"/>
              <a:t>‹#›</a:t>
            </a:fld>
            <a:endParaRPr lang="en-US"/>
          </a:p>
        </p:txBody>
      </p:sp>
    </p:spTree>
    <p:extLst>
      <p:ext uri="{BB962C8B-B14F-4D97-AF65-F5344CB8AC3E}">
        <p14:creationId xmlns:p14="http://schemas.microsoft.com/office/powerpoint/2010/main" val="2266388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FD9EAB-BE48-1213-3D7C-C7E6B7C9F33D}"/>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D7AA1755-A674-69FD-1560-4D5F73F03B65}"/>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9EB0602E-A1D8-01E4-30A9-20043EC67B84}"/>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72B2974A-29E6-2FCE-6DA0-F603A8DEE4B3}"/>
              </a:ext>
            </a:extLst>
          </p:cNvPr>
          <p:cNvSpPr>
            <a:spLocks noGrp="1"/>
          </p:cNvSpPr>
          <p:nvPr>
            <p:ph type="dt" sz="half" idx="10"/>
          </p:nvPr>
        </p:nvSpPr>
        <p:spPr/>
        <p:txBody>
          <a:bodyPr/>
          <a:lstStyle/>
          <a:p>
            <a:fld id="{AD659C97-DA35-4C45-9AAE-DA75DDE73361}" type="datetime1">
              <a:rPr lang="en-US" smtClean="0"/>
              <a:t>5/31/2023</a:t>
            </a:fld>
            <a:endParaRPr lang="en-US"/>
          </a:p>
        </p:txBody>
      </p:sp>
      <p:sp>
        <p:nvSpPr>
          <p:cNvPr id="6" name="Footer Placeholder 5">
            <a:extLst>
              <a:ext uri="{FF2B5EF4-FFF2-40B4-BE49-F238E27FC236}">
                <a16:creationId xmlns:a16="http://schemas.microsoft.com/office/drawing/2014/main" id="{89AB601D-89A4-6264-5D91-17E77C58AA2C}"/>
              </a:ext>
            </a:extLst>
          </p:cNvPr>
          <p:cNvSpPr>
            <a:spLocks noGrp="1"/>
          </p:cNvSpPr>
          <p:nvPr>
            <p:ph type="ftr" sz="quarter" idx="11"/>
          </p:nvPr>
        </p:nvSpPr>
        <p:spPr/>
        <p:txBody>
          <a:bodyPr/>
          <a:lstStyle/>
          <a:p>
            <a:r>
              <a:rPr lang="en-US"/>
              <a:t>                                                                                                                                                                                               iTnews Asia</a:t>
            </a:r>
          </a:p>
        </p:txBody>
      </p:sp>
      <p:sp>
        <p:nvSpPr>
          <p:cNvPr id="7" name="Slide Number Placeholder 6">
            <a:extLst>
              <a:ext uri="{FF2B5EF4-FFF2-40B4-BE49-F238E27FC236}">
                <a16:creationId xmlns:a16="http://schemas.microsoft.com/office/drawing/2014/main" id="{F3098149-17CD-E71A-C780-A914E6DF8822}"/>
              </a:ext>
            </a:extLst>
          </p:cNvPr>
          <p:cNvSpPr>
            <a:spLocks noGrp="1"/>
          </p:cNvSpPr>
          <p:nvPr>
            <p:ph type="sldNum" sz="quarter" idx="12"/>
          </p:nvPr>
        </p:nvSpPr>
        <p:spPr/>
        <p:txBody>
          <a:bodyPr/>
          <a:lstStyle/>
          <a:p>
            <a:fld id="{F483C184-6E30-4746-AF9F-E7FB9CD40D26}" type="slidenum">
              <a:rPr lang="en-US" smtClean="0"/>
              <a:t>‹#›</a:t>
            </a:fld>
            <a:endParaRPr lang="en-US"/>
          </a:p>
        </p:txBody>
      </p:sp>
    </p:spTree>
    <p:extLst>
      <p:ext uri="{BB962C8B-B14F-4D97-AF65-F5344CB8AC3E}">
        <p14:creationId xmlns:p14="http://schemas.microsoft.com/office/powerpoint/2010/main" val="40069641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7EF2DE0-5098-A327-B8CA-61958BB52D1E}"/>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017E673-78D6-E96C-2276-040DB6871824}"/>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A4B727A-E2CC-E324-23C7-22582554C7CF}"/>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46A0C3F7-0AF3-44A4-B7D0-827ABB9C7A8E}" type="datetime1">
              <a:rPr lang="en-US" smtClean="0"/>
              <a:t>5/31/2023</a:t>
            </a:fld>
            <a:endParaRPr lang="en-US"/>
          </a:p>
        </p:txBody>
      </p:sp>
      <p:sp>
        <p:nvSpPr>
          <p:cNvPr id="5" name="Footer Placeholder 4">
            <a:extLst>
              <a:ext uri="{FF2B5EF4-FFF2-40B4-BE49-F238E27FC236}">
                <a16:creationId xmlns:a16="http://schemas.microsoft.com/office/drawing/2014/main" id="{F64A2D15-E713-6368-6B95-F4C7676AABE7}"/>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a:t>                                                                                                                                                                                               iTnews Asia</a:t>
            </a:r>
          </a:p>
        </p:txBody>
      </p:sp>
      <p:sp>
        <p:nvSpPr>
          <p:cNvPr id="6" name="Slide Number Placeholder 5">
            <a:extLst>
              <a:ext uri="{FF2B5EF4-FFF2-40B4-BE49-F238E27FC236}">
                <a16:creationId xmlns:a16="http://schemas.microsoft.com/office/drawing/2014/main" id="{C98DB053-1675-CEFC-B900-F5056E2FE4EC}"/>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F483C184-6E30-4746-AF9F-E7FB9CD40D26}" type="slidenum">
              <a:rPr lang="en-US" smtClean="0"/>
              <a:t>‹#›</a:t>
            </a:fld>
            <a:endParaRPr lang="en-US"/>
          </a:p>
        </p:txBody>
      </p:sp>
    </p:spTree>
    <p:extLst>
      <p:ext uri="{BB962C8B-B14F-4D97-AF65-F5344CB8AC3E}">
        <p14:creationId xmlns:p14="http://schemas.microsoft.com/office/powerpoint/2010/main" val="24220811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hyperlink" Target="mailto:benr@lighthousemedia.com.sg" TargetMode="Externa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5143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350"/>
          </a:p>
        </p:txBody>
      </p:sp>
      <p:pic>
        <p:nvPicPr>
          <p:cNvPr id="5" name="Picture 5" descr="Calendar&#10;&#10;Description automatically generated">
            <a:extLst>
              <a:ext uri="{FF2B5EF4-FFF2-40B4-BE49-F238E27FC236}">
                <a16:creationId xmlns:a16="http://schemas.microsoft.com/office/drawing/2014/main" id="{A31193C8-0E69-9B3A-1AAD-0362AD9330AE}"/>
              </a:ext>
            </a:extLst>
          </p:cNvPr>
          <p:cNvPicPr>
            <a:picLocks noGrp="1" noChangeAspect="1"/>
          </p:cNvPicPr>
          <p:nvPr>
            <p:ph idx="1"/>
          </p:nvPr>
        </p:nvPicPr>
        <p:blipFill rotWithShape="1">
          <a:blip r:embed="rId2"/>
          <a:srcRect b="19"/>
          <a:stretch/>
        </p:blipFill>
        <p:spPr>
          <a:xfrm>
            <a:off x="15" y="961"/>
            <a:ext cx="9143985" cy="5142539"/>
          </a:xfrm>
          <a:prstGeom prst="rect">
            <a:avLst/>
          </a:prstGeom>
        </p:spPr>
      </p:pic>
      <p:sp>
        <p:nvSpPr>
          <p:cNvPr id="4" name="Footer Placeholder 3">
            <a:extLst>
              <a:ext uri="{FF2B5EF4-FFF2-40B4-BE49-F238E27FC236}">
                <a16:creationId xmlns:a16="http://schemas.microsoft.com/office/drawing/2014/main" id="{7666A93D-008A-788C-0642-378A5163A1E7}"/>
              </a:ext>
            </a:extLst>
          </p:cNvPr>
          <p:cNvSpPr>
            <a:spLocks noGrp="1"/>
          </p:cNvSpPr>
          <p:nvPr>
            <p:ph type="ftr" sz="quarter" idx="11"/>
          </p:nvPr>
        </p:nvSpPr>
        <p:spPr>
          <a:xfrm>
            <a:off x="2030767" y="4481513"/>
            <a:ext cx="5638483" cy="510807"/>
          </a:xfrm>
        </p:spPr>
        <p:txBody>
          <a:bodyPr vert="horz" lIns="68580" tIns="34290" rIns="68580" bIns="34290" rtlCol="0" anchor="ctr">
            <a:normAutofit/>
          </a:bodyPr>
          <a:lstStyle/>
          <a:p>
            <a:pPr>
              <a:lnSpc>
                <a:spcPct val="90000"/>
              </a:lnSpc>
              <a:spcAft>
                <a:spcPts val="450"/>
              </a:spcAft>
            </a:pPr>
            <a:r>
              <a:rPr lang="en-SG" sz="1650" b="1" i="1">
                <a:solidFill>
                  <a:schemeClr val="bg1"/>
                </a:solidFill>
              </a:rPr>
              <a:t>Recognising world-class IT projects, practices and people</a:t>
            </a:r>
            <a:endParaRPr lang="en-US" sz="1650" b="1">
              <a:solidFill>
                <a:schemeClr val="bg1"/>
              </a:solidFill>
              <a:cs typeface="Calibri"/>
            </a:endParaRPr>
          </a:p>
          <a:p>
            <a:pPr>
              <a:lnSpc>
                <a:spcPct val="90000"/>
              </a:lnSpc>
              <a:spcAft>
                <a:spcPts val="450"/>
              </a:spcAft>
            </a:pPr>
            <a:endParaRPr lang="en-US" sz="675">
              <a:solidFill>
                <a:srgbClr val="FFFFFF"/>
              </a:solidFill>
              <a:cs typeface="Calibri"/>
            </a:endParaRPr>
          </a:p>
        </p:txBody>
      </p:sp>
    </p:spTree>
    <p:extLst>
      <p:ext uri="{BB962C8B-B14F-4D97-AF65-F5344CB8AC3E}">
        <p14:creationId xmlns:p14="http://schemas.microsoft.com/office/powerpoint/2010/main" val="19805209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5D1D4658-32CD-4903-BDA6-7B54EEA4ED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9143998"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Freeform: Shape 11">
            <a:extLst>
              <a:ext uri="{FF2B5EF4-FFF2-40B4-BE49-F238E27FC236}">
                <a16:creationId xmlns:a16="http://schemas.microsoft.com/office/drawing/2014/main" id="{7A29A97C-0C3C-4F06-9CA4-68DFD1CE40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918164" y="737421"/>
            <a:ext cx="6225834" cy="4406079"/>
          </a:xfrm>
          <a:custGeom>
            <a:avLst/>
            <a:gdLst>
              <a:gd name="connsiteX0" fmla="*/ 3607511 w 8301112"/>
              <a:gd name="connsiteY0" fmla="*/ 0 h 5874772"/>
              <a:gd name="connsiteX1" fmla="*/ 8106431 w 8301112"/>
              <a:gd name="connsiteY1" fmla="*/ 0 h 5874772"/>
              <a:gd name="connsiteX2" fmla="*/ 8301112 w 8301112"/>
              <a:gd name="connsiteY2" fmla="*/ 0 h 5874772"/>
              <a:gd name="connsiteX3" fmla="*/ 8301112 w 8301112"/>
              <a:gd name="connsiteY3" fmla="*/ 5874772 h 5874772"/>
              <a:gd name="connsiteX4" fmla="*/ 27685 w 8301112"/>
              <a:gd name="connsiteY4" fmla="*/ 5874772 h 5874772"/>
              <a:gd name="connsiteX5" fmla="*/ 24376 w 8301112"/>
              <a:gd name="connsiteY5" fmla="*/ 5862584 h 5874772"/>
              <a:gd name="connsiteX6" fmla="*/ 97502 w 8301112"/>
              <a:gd name="connsiteY6" fmla="*/ 5167850 h 5874772"/>
              <a:gd name="connsiteX7" fmla="*/ 2827510 w 8301112"/>
              <a:gd name="connsiteY7" fmla="*/ 438782 h 5874772"/>
              <a:gd name="connsiteX8" fmla="*/ 3607511 w 8301112"/>
              <a:gd name="connsiteY8" fmla="*/ 0 h 5874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301112" h="5874772">
                <a:moveTo>
                  <a:pt x="3607511" y="0"/>
                </a:moveTo>
                <a:cubicBezTo>
                  <a:pt x="3607511" y="0"/>
                  <a:pt x="3607511" y="0"/>
                  <a:pt x="8106431" y="0"/>
                </a:cubicBezTo>
                <a:lnTo>
                  <a:pt x="8301112" y="0"/>
                </a:lnTo>
                <a:lnTo>
                  <a:pt x="8301112" y="5874772"/>
                </a:lnTo>
                <a:lnTo>
                  <a:pt x="27685" y="5874772"/>
                </a:lnTo>
                <a:lnTo>
                  <a:pt x="24376" y="5862584"/>
                </a:lnTo>
                <a:cubicBezTo>
                  <a:pt x="-24375" y="5631005"/>
                  <a:pt x="0" y="5362863"/>
                  <a:pt x="97502" y="5167850"/>
                </a:cubicBezTo>
                <a:cubicBezTo>
                  <a:pt x="97502" y="5167850"/>
                  <a:pt x="97502" y="5167850"/>
                  <a:pt x="2827510" y="438782"/>
                </a:cubicBezTo>
                <a:cubicBezTo>
                  <a:pt x="2973760" y="195014"/>
                  <a:pt x="3331265" y="0"/>
                  <a:pt x="3607511" y="0"/>
                </a:cubicBezTo>
                <a:close/>
              </a:path>
            </a:pathLst>
          </a:custGeom>
          <a:solidFill>
            <a:schemeClr val="tx1">
              <a:lumMod val="50000"/>
              <a:lumOff val="50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801292C1-8B12-4AF2-9B59-8851A132E5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00025" y="270017"/>
            <a:ext cx="4007104" cy="3339876"/>
          </a:xfrm>
          <a:custGeom>
            <a:avLst/>
            <a:gdLst>
              <a:gd name="connsiteX0" fmla="*/ 313737 w 5342806"/>
              <a:gd name="connsiteY0" fmla="*/ 2699726 h 4453168"/>
              <a:gd name="connsiteX1" fmla="*/ 775980 w 5342806"/>
              <a:gd name="connsiteY1" fmla="*/ 2699726 h 4453168"/>
              <a:gd name="connsiteX2" fmla="*/ 846865 w 5342806"/>
              <a:gd name="connsiteY2" fmla="*/ 2741502 h 4453168"/>
              <a:gd name="connsiteX3" fmla="*/ 1078485 w 5342806"/>
              <a:gd name="connsiteY3" fmla="*/ 3140369 h 4453168"/>
              <a:gd name="connsiteX4" fmla="*/ 1078485 w 5342806"/>
              <a:gd name="connsiteY4" fmla="*/ 3221933 h 4453168"/>
              <a:gd name="connsiteX5" fmla="*/ 846865 w 5342806"/>
              <a:gd name="connsiteY5" fmla="*/ 3620799 h 4453168"/>
              <a:gd name="connsiteX6" fmla="*/ 775980 w 5342806"/>
              <a:gd name="connsiteY6" fmla="*/ 3662576 h 4453168"/>
              <a:gd name="connsiteX7" fmla="*/ 313737 w 5342806"/>
              <a:gd name="connsiteY7" fmla="*/ 3662576 h 4453168"/>
              <a:gd name="connsiteX8" fmla="*/ 241855 w 5342806"/>
              <a:gd name="connsiteY8" fmla="*/ 3620799 h 4453168"/>
              <a:gd name="connsiteX9" fmla="*/ 11232 w 5342806"/>
              <a:gd name="connsiteY9" fmla="*/ 3221933 h 4453168"/>
              <a:gd name="connsiteX10" fmla="*/ 11232 w 5342806"/>
              <a:gd name="connsiteY10" fmla="*/ 3140369 h 4453168"/>
              <a:gd name="connsiteX11" fmla="*/ 241855 w 5342806"/>
              <a:gd name="connsiteY11" fmla="*/ 2741502 h 4453168"/>
              <a:gd name="connsiteX12" fmla="*/ 313737 w 5342806"/>
              <a:gd name="connsiteY12" fmla="*/ 2699726 h 4453168"/>
              <a:gd name="connsiteX13" fmla="*/ 2150770 w 5342806"/>
              <a:gd name="connsiteY13" fmla="*/ 492430 h 4453168"/>
              <a:gd name="connsiteX14" fmla="*/ 2388454 w 5342806"/>
              <a:gd name="connsiteY14" fmla="*/ 492430 h 4453168"/>
              <a:gd name="connsiteX15" fmla="*/ 2416181 w 5342806"/>
              <a:gd name="connsiteY15" fmla="*/ 492430 h 4453168"/>
              <a:gd name="connsiteX16" fmla="*/ 2442639 w 5342806"/>
              <a:gd name="connsiteY16" fmla="*/ 537992 h 4453168"/>
              <a:gd name="connsiteX17" fmla="*/ 2572233 w 5342806"/>
              <a:gd name="connsiteY17" fmla="*/ 761161 h 4453168"/>
              <a:gd name="connsiteX18" fmla="*/ 2572233 w 5342806"/>
              <a:gd name="connsiteY18" fmla="*/ 886078 h 4453168"/>
              <a:gd name="connsiteX19" fmla="*/ 2217501 w 5342806"/>
              <a:gd name="connsiteY19" fmla="*/ 1496950 h 4453168"/>
              <a:gd name="connsiteX20" fmla="*/ 2108941 w 5342806"/>
              <a:gd name="connsiteY20" fmla="*/ 1560931 h 4453168"/>
              <a:gd name="connsiteX21" fmla="*/ 1401007 w 5342806"/>
              <a:gd name="connsiteY21" fmla="*/ 1560931 h 4453168"/>
              <a:gd name="connsiteX22" fmla="*/ 1367679 w 5342806"/>
              <a:gd name="connsiteY22" fmla="*/ 1556504 h 4453168"/>
              <a:gd name="connsiteX23" fmla="*/ 1344756 w 5342806"/>
              <a:gd name="connsiteY23" fmla="*/ 1546893 h 4453168"/>
              <a:gd name="connsiteX24" fmla="*/ 1358765 w 5342806"/>
              <a:gd name="connsiteY24" fmla="*/ 1522665 h 4453168"/>
              <a:gd name="connsiteX25" fmla="*/ 1855078 w 5342806"/>
              <a:gd name="connsiteY25" fmla="*/ 664281 h 4453168"/>
              <a:gd name="connsiteX26" fmla="*/ 2150770 w 5342806"/>
              <a:gd name="connsiteY26" fmla="*/ 492430 h 4453168"/>
              <a:gd name="connsiteX27" fmla="*/ 1359084 w 5342806"/>
              <a:gd name="connsiteY27" fmla="*/ 0 h 4453168"/>
              <a:gd name="connsiteX28" fmla="*/ 2157630 w 5342806"/>
              <a:gd name="connsiteY28" fmla="*/ 0 h 4453168"/>
              <a:gd name="connsiteX29" fmla="*/ 2280085 w 5342806"/>
              <a:gd name="connsiteY29" fmla="*/ 72172 h 4453168"/>
              <a:gd name="connsiteX30" fmla="*/ 2494708 w 5342806"/>
              <a:gd name="connsiteY30" fmla="*/ 441767 h 4453168"/>
              <a:gd name="connsiteX31" fmla="*/ 2518954 w 5342806"/>
              <a:gd name="connsiteY31" fmla="*/ 483519 h 4453168"/>
              <a:gd name="connsiteX32" fmla="*/ 2499877 w 5342806"/>
              <a:gd name="connsiteY32" fmla="*/ 483519 h 4453168"/>
              <a:gd name="connsiteX33" fmla="*/ 2409708 w 5342806"/>
              <a:gd name="connsiteY33" fmla="*/ 483519 h 4453168"/>
              <a:gd name="connsiteX34" fmla="*/ 2370537 w 5342806"/>
              <a:gd name="connsiteY34" fmla="*/ 416064 h 4453168"/>
              <a:gd name="connsiteX35" fmla="*/ 2220885 w 5342806"/>
              <a:gd name="connsiteY35" fmla="*/ 158353 h 4453168"/>
              <a:gd name="connsiteX36" fmla="*/ 2112324 w 5342806"/>
              <a:gd name="connsiteY36" fmla="*/ 94371 h 4453168"/>
              <a:gd name="connsiteX37" fmla="*/ 1404390 w 5342806"/>
              <a:gd name="connsiteY37" fmla="*/ 94371 h 4453168"/>
              <a:gd name="connsiteX38" fmla="*/ 1294301 w 5342806"/>
              <a:gd name="connsiteY38" fmla="*/ 158353 h 4453168"/>
              <a:gd name="connsiteX39" fmla="*/ 941098 w 5342806"/>
              <a:gd name="connsiteY39" fmla="*/ 769224 h 4453168"/>
              <a:gd name="connsiteX40" fmla="*/ 941098 w 5342806"/>
              <a:gd name="connsiteY40" fmla="*/ 894141 h 4453168"/>
              <a:gd name="connsiteX41" fmla="*/ 1294301 w 5342806"/>
              <a:gd name="connsiteY41" fmla="*/ 1505013 h 4453168"/>
              <a:gd name="connsiteX42" fmla="*/ 1340745 w 5342806"/>
              <a:gd name="connsiteY42" fmla="*/ 1551856 h 4453168"/>
              <a:gd name="connsiteX43" fmla="*/ 1346119 w 5342806"/>
              <a:gd name="connsiteY43" fmla="*/ 1554109 h 4453168"/>
              <a:gd name="connsiteX44" fmla="*/ 1317310 w 5342806"/>
              <a:gd name="connsiteY44" fmla="*/ 1603934 h 4453168"/>
              <a:gd name="connsiteX45" fmla="*/ 1295884 w 5342806"/>
              <a:gd name="connsiteY45" fmla="*/ 1640991 h 4453168"/>
              <a:gd name="connsiteX46" fmla="*/ 1318107 w 5342806"/>
              <a:gd name="connsiteY46" fmla="*/ 1650309 h 4453168"/>
              <a:gd name="connsiteX47" fmla="*/ 1355700 w 5342806"/>
              <a:gd name="connsiteY47" fmla="*/ 1655302 h 4453168"/>
              <a:gd name="connsiteX48" fmla="*/ 2154247 w 5342806"/>
              <a:gd name="connsiteY48" fmla="*/ 1655302 h 4453168"/>
              <a:gd name="connsiteX49" fmla="*/ 2276701 w 5342806"/>
              <a:gd name="connsiteY49" fmla="*/ 1583132 h 4453168"/>
              <a:gd name="connsiteX50" fmla="*/ 2676837 w 5342806"/>
              <a:gd name="connsiteY50" fmla="*/ 894072 h 4453168"/>
              <a:gd name="connsiteX51" fmla="*/ 2676837 w 5342806"/>
              <a:gd name="connsiteY51" fmla="*/ 753167 h 4453168"/>
              <a:gd name="connsiteX52" fmla="*/ 2544761 w 5342806"/>
              <a:gd name="connsiteY52" fmla="*/ 525724 h 4453168"/>
              <a:gd name="connsiteX53" fmla="*/ 2525427 w 5342806"/>
              <a:gd name="connsiteY53" fmla="*/ 492430 h 4453168"/>
              <a:gd name="connsiteX54" fmla="*/ 2614995 w 5342806"/>
              <a:gd name="connsiteY54" fmla="*/ 492430 h 4453168"/>
              <a:gd name="connsiteX55" fmla="*/ 4052233 w 5342806"/>
              <a:gd name="connsiteY55" fmla="*/ 492430 h 4453168"/>
              <a:gd name="connsiteX56" fmla="*/ 4343819 w 5342806"/>
              <a:gd name="connsiteY56" fmla="*/ 664281 h 4453168"/>
              <a:gd name="connsiteX57" fmla="*/ 5296604 w 5342806"/>
              <a:gd name="connsiteY57" fmla="*/ 2305041 h 4453168"/>
              <a:gd name="connsiteX58" fmla="*/ 5296604 w 5342806"/>
              <a:gd name="connsiteY58" fmla="*/ 2640558 h 4453168"/>
              <a:gd name="connsiteX59" fmla="*/ 4343819 w 5342806"/>
              <a:gd name="connsiteY59" fmla="*/ 4281318 h 4453168"/>
              <a:gd name="connsiteX60" fmla="*/ 4052233 w 5342806"/>
              <a:gd name="connsiteY60" fmla="*/ 4453168 h 4453168"/>
              <a:gd name="connsiteX61" fmla="*/ 2150770 w 5342806"/>
              <a:gd name="connsiteY61" fmla="*/ 4453168 h 4453168"/>
              <a:gd name="connsiteX62" fmla="*/ 1855078 w 5342806"/>
              <a:gd name="connsiteY62" fmla="*/ 4281318 h 4453168"/>
              <a:gd name="connsiteX63" fmla="*/ 906399 w 5342806"/>
              <a:gd name="connsiteY63" fmla="*/ 2640558 h 4453168"/>
              <a:gd name="connsiteX64" fmla="*/ 906399 w 5342806"/>
              <a:gd name="connsiteY64" fmla="*/ 2305041 h 4453168"/>
              <a:gd name="connsiteX65" fmla="*/ 1258651 w 5342806"/>
              <a:gd name="connsiteY65" fmla="*/ 1695815 h 4453168"/>
              <a:gd name="connsiteX66" fmla="*/ 1288338 w 5342806"/>
              <a:gd name="connsiteY66" fmla="*/ 1644472 h 4453168"/>
              <a:gd name="connsiteX67" fmla="*/ 1287293 w 5342806"/>
              <a:gd name="connsiteY67" fmla="*/ 1644034 h 4453168"/>
              <a:gd name="connsiteX68" fmla="*/ 1234904 w 5342806"/>
              <a:gd name="connsiteY68" fmla="*/ 1591195 h 4453168"/>
              <a:gd name="connsiteX69" fmla="*/ 836494 w 5342806"/>
              <a:gd name="connsiteY69" fmla="*/ 902135 h 4453168"/>
              <a:gd name="connsiteX70" fmla="*/ 836494 w 5342806"/>
              <a:gd name="connsiteY70" fmla="*/ 761230 h 4453168"/>
              <a:gd name="connsiteX71" fmla="*/ 1234904 w 5342806"/>
              <a:gd name="connsiteY71" fmla="*/ 72172 h 4453168"/>
              <a:gd name="connsiteX72" fmla="*/ 1359084 w 5342806"/>
              <a:gd name="connsiteY72" fmla="*/ 0 h 4453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5342806" h="4453168">
                <a:moveTo>
                  <a:pt x="313737" y="2699726"/>
                </a:moveTo>
                <a:cubicBezTo>
                  <a:pt x="313737" y="2699726"/>
                  <a:pt x="313737" y="2699726"/>
                  <a:pt x="775980" y="2699726"/>
                </a:cubicBezTo>
                <a:cubicBezTo>
                  <a:pt x="804933" y="2699726"/>
                  <a:pt x="832887" y="2715641"/>
                  <a:pt x="846865" y="2741502"/>
                </a:cubicBezTo>
                <a:cubicBezTo>
                  <a:pt x="846865" y="2741502"/>
                  <a:pt x="846865" y="2741502"/>
                  <a:pt x="1078485" y="3140369"/>
                </a:cubicBezTo>
                <a:cubicBezTo>
                  <a:pt x="1093461" y="3165236"/>
                  <a:pt x="1093461" y="3197066"/>
                  <a:pt x="1078485" y="3221933"/>
                </a:cubicBezTo>
                <a:cubicBezTo>
                  <a:pt x="1078485" y="3221933"/>
                  <a:pt x="1078485" y="3221933"/>
                  <a:pt x="846865" y="3620799"/>
                </a:cubicBezTo>
                <a:cubicBezTo>
                  <a:pt x="832887" y="3646661"/>
                  <a:pt x="804933" y="3662576"/>
                  <a:pt x="775980" y="3662576"/>
                </a:cubicBezTo>
                <a:cubicBezTo>
                  <a:pt x="775980" y="3662576"/>
                  <a:pt x="775980" y="3662576"/>
                  <a:pt x="313737" y="3662576"/>
                </a:cubicBezTo>
                <a:cubicBezTo>
                  <a:pt x="283786" y="3662576"/>
                  <a:pt x="256830" y="3646661"/>
                  <a:pt x="241855" y="3620799"/>
                </a:cubicBezTo>
                <a:cubicBezTo>
                  <a:pt x="241855" y="3620799"/>
                  <a:pt x="241855" y="3620799"/>
                  <a:pt x="11232" y="3221933"/>
                </a:cubicBezTo>
                <a:cubicBezTo>
                  <a:pt x="-3743" y="3197066"/>
                  <a:pt x="-3743" y="3165236"/>
                  <a:pt x="11232" y="3140369"/>
                </a:cubicBezTo>
                <a:cubicBezTo>
                  <a:pt x="11232" y="3140369"/>
                  <a:pt x="11232" y="3140369"/>
                  <a:pt x="241855" y="2741502"/>
                </a:cubicBezTo>
                <a:cubicBezTo>
                  <a:pt x="256830" y="2715641"/>
                  <a:pt x="283786" y="2699726"/>
                  <a:pt x="313737" y="2699726"/>
                </a:cubicBezTo>
                <a:close/>
                <a:moveTo>
                  <a:pt x="2150770" y="492430"/>
                </a:moveTo>
                <a:cubicBezTo>
                  <a:pt x="2150770" y="492430"/>
                  <a:pt x="2150770" y="492430"/>
                  <a:pt x="2388454" y="492430"/>
                </a:cubicBezTo>
                <a:lnTo>
                  <a:pt x="2416181" y="492430"/>
                </a:lnTo>
                <a:lnTo>
                  <a:pt x="2442639" y="537992"/>
                </a:lnTo>
                <a:cubicBezTo>
                  <a:pt x="2479480" y="601434"/>
                  <a:pt x="2522349" y="675258"/>
                  <a:pt x="2572233" y="761161"/>
                </a:cubicBezTo>
                <a:cubicBezTo>
                  <a:pt x="2595168" y="799246"/>
                  <a:pt x="2595168" y="847994"/>
                  <a:pt x="2572233" y="886078"/>
                </a:cubicBezTo>
                <a:cubicBezTo>
                  <a:pt x="2572233" y="886078"/>
                  <a:pt x="2572233" y="886078"/>
                  <a:pt x="2217501" y="1496950"/>
                </a:cubicBezTo>
                <a:cubicBezTo>
                  <a:pt x="2196094" y="1536558"/>
                  <a:pt x="2153283" y="1560931"/>
                  <a:pt x="2108941" y="1560931"/>
                </a:cubicBezTo>
                <a:cubicBezTo>
                  <a:pt x="2108941" y="1560931"/>
                  <a:pt x="2108941" y="1560931"/>
                  <a:pt x="1401007" y="1560931"/>
                </a:cubicBezTo>
                <a:cubicBezTo>
                  <a:pt x="1389539" y="1560931"/>
                  <a:pt x="1378359" y="1559408"/>
                  <a:pt x="1367679" y="1556504"/>
                </a:cubicBezTo>
                <a:lnTo>
                  <a:pt x="1344756" y="1546893"/>
                </a:lnTo>
                <a:lnTo>
                  <a:pt x="1358765" y="1522665"/>
                </a:lnTo>
                <a:cubicBezTo>
                  <a:pt x="1485427" y="1303600"/>
                  <a:pt x="1647555" y="1023197"/>
                  <a:pt x="1855078" y="664281"/>
                </a:cubicBezTo>
                <a:cubicBezTo>
                  <a:pt x="1916680" y="557897"/>
                  <a:pt x="2027565" y="492430"/>
                  <a:pt x="2150770" y="492430"/>
                </a:cubicBezTo>
                <a:close/>
                <a:moveTo>
                  <a:pt x="1359084" y="0"/>
                </a:moveTo>
                <a:cubicBezTo>
                  <a:pt x="1359084" y="0"/>
                  <a:pt x="1359084" y="0"/>
                  <a:pt x="2157630" y="0"/>
                </a:cubicBezTo>
                <a:cubicBezTo>
                  <a:pt x="2207647" y="0"/>
                  <a:pt x="2255938" y="27495"/>
                  <a:pt x="2280085" y="72172"/>
                </a:cubicBezTo>
                <a:cubicBezTo>
                  <a:pt x="2280085" y="72172"/>
                  <a:pt x="2280085" y="72172"/>
                  <a:pt x="2494708" y="441767"/>
                </a:cubicBezTo>
                <a:lnTo>
                  <a:pt x="2518954" y="483519"/>
                </a:lnTo>
                <a:lnTo>
                  <a:pt x="2499877" y="483519"/>
                </a:lnTo>
                <a:lnTo>
                  <a:pt x="2409708" y="483519"/>
                </a:lnTo>
                <a:lnTo>
                  <a:pt x="2370537" y="416064"/>
                </a:lnTo>
                <a:cubicBezTo>
                  <a:pt x="2220885" y="158353"/>
                  <a:pt x="2220885" y="158353"/>
                  <a:pt x="2220885" y="158353"/>
                </a:cubicBezTo>
                <a:cubicBezTo>
                  <a:pt x="2199478" y="118745"/>
                  <a:pt x="2156666" y="94371"/>
                  <a:pt x="2112324" y="94371"/>
                </a:cubicBezTo>
                <a:cubicBezTo>
                  <a:pt x="1404390" y="94371"/>
                  <a:pt x="1404390" y="94371"/>
                  <a:pt x="1404390" y="94371"/>
                </a:cubicBezTo>
                <a:cubicBezTo>
                  <a:pt x="1358520" y="94371"/>
                  <a:pt x="1317236" y="118745"/>
                  <a:pt x="1294301" y="158353"/>
                </a:cubicBezTo>
                <a:cubicBezTo>
                  <a:pt x="941098" y="769224"/>
                  <a:pt x="941098" y="769224"/>
                  <a:pt x="941098" y="769224"/>
                </a:cubicBezTo>
                <a:cubicBezTo>
                  <a:pt x="918163" y="807309"/>
                  <a:pt x="918163" y="856057"/>
                  <a:pt x="941098" y="894141"/>
                </a:cubicBezTo>
                <a:cubicBezTo>
                  <a:pt x="1294301" y="1505013"/>
                  <a:pt x="1294301" y="1505013"/>
                  <a:pt x="1294301" y="1505013"/>
                </a:cubicBezTo>
                <a:cubicBezTo>
                  <a:pt x="1305769" y="1524817"/>
                  <a:pt x="1321823" y="1540812"/>
                  <a:pt x="1340745" y="1551856"/>
                </a:cubicBezTo>
                <a:lnTo>
                  <a:pt x="1346119" y="1554109"/>
                </a:lnTo>
                <a:lnTo>
                  <a:pt x="1317310" y="1603934"/>
                </a:lnTo>
                <a:lnTo>
                  <a:pt x="1295884" y="1640991"/>
                </a:lnTo>
                <a:lnTo>
                  <a:pt x="1318107" y="1650309"/>
                </a:lnTo>
                <a:cubicBezTo>
                  <a:pt x="1330154" y="1653584"/>
                  <a:pt x="1342766" y="1655302"/>
                  <a:pt x="1355700" y="1655302"/>
                </a:cubicBezTo>
                <a:cubicBezTo>
                  <a:pt x="2154247" y="1655302"/>
                  <a:pt x="2154247" y="1655302"/>
                  <a:pt x="2154247" y="1655302"/>
                </a:cubicBezTo>
                <a:cubicBezTo>
                  <a:pt x="2204264" y="1655302"/>
                  <a:pt x="2252555" y="1627810"/>
                  <a:pt x="2276701" y="1583132"/>
                </a:cubicBezTo>
                <a:cubicBezTo>
                  <a:pt x="2676837" y="894072"/>
                  <a:pt x="2676837" y="894072"/>
                  <a:pt x="2676837" y="894072"/>
                </a:cubicBezTo>
                <a:cubicBezTo>
                  <a:pt x="2702708" y="851114"/>
                  <a:pt x="2702708" y="796127"/>
                  <a:pt x="2676837" y="753167"/>
                </a:cubicBezTo>
                <a:cubicBezTo>
                  <a:pt x="2626820" y="667035"/>
                  <a:pt x="2583056" y="591669"/>
                  <a:pt x="2544761" y="525724"/>
                </a:cubicBezTo>
                <a:lnTo>
                  <a:pt x="2525427" y="492430"/>
                </a:lnTo>
                <a:lnTo>
                  <a:pt x="2614995" y="492430"/>
                </a:lnTo>
                <a:cubicBezTo>
                  <a:pt x="2893530" y="492430"/>
                  <a:pt x="3339185" y="492430"/>
                  <a:pt x="4052233" y="492430"/>
                </a:cubicBezTo>
                <a:cubicBezTo>
                  <a:pt x="4171332" y="492430"/>
                  <a:pt x="4286323" y="557897"/>
                  <a:pt x="4343819" y="664281"/>
                </a:cubicBezTo>
                <a:cubicBezTo>
                  <a:pt x="4343819" y="664281"/>
                  <a:pt x="4343819" y="664281"/>
                  <a:pt x="5296604" y="2305041"/>
                </a:cubicBezTo>
                <a:cubicBezTo>
                  <a:pt x="5358207" y="2407332"/>
                  <a:pt x="5358207" y="2538266"/>
                  <a:pt x="5296604" y="2640558"/>
                </a:cubicBezTo>
                <a:cubicBezTo>
                  <a:pt x="5296604" y="2640558"/>
                  <a:pt x="5296604" y="2640558"/>
                  <a:pt x="4343819" y="4281318"/>
                </a:cubicBezTo>
                <a:cubicBezTo>
                  <a:pt x="4286323" y="4387702"/>
                  <a:pt x="4171332" y="4453168"/>
                  <a:pt x="4052233" y="4453168"/>
                </a:cubicBezTo>
                <a:cubicBezTo>
                  <a:pt x="4052233" y="4453168"/>
                  <a:pt x="4052233" y="4453168"/>
                  <a:pt x="2150770" y="4453168"/>
                </a:cubicBezTo>
                <a:cubicBezTo>
                  <a:pt x="2027565" y="4453168"/>
                  <a:pt x="1916680" y="4387702"/>
                  <a:pt x="1855078" y="4281318"/>
                </a:cubicBezTo>
                <a:cubicBezTo>
                  <a:pt x="1855078" y="4281318"/>
                  <a:pt x="1855078" y="4281318"/>
                  <a:pt x="906399" y="2640558"/>
                </a:cubicBezTo>
                <a:cubicBezTo>
                  <a:pt x="844796" y="2538266"/>
                  <a:pt x="844796" y="2407332"/>
                  <a:pt x="906399" y="2305041"/>
                </a:cubicBezTo>
                <a:cubicBezTo>
                  <a:pt x="906399" y="2305041"/>
                  <a:pt x="906399" y="2305041"/>
                  <a:pt x="1258651" y="1695815"/>
                </a:cubicBezTo>
                <a:lnTo>
                  <a:pt x="1288338" y="1644472"/>
                </a:lnTo>
                <a:lnTo>
                  <a:pt x="1287293" y="1644034"/>
                </a:lnTo>
                <a:cubicBezTo>
                  <a:pt x="1265949" y="1631576"/>
                  <a:pt x="1247840" y="1613534"/>
                  <a:pt x="1234904" y="1591195"/>
                </a:cubicBezTo>
                <a:cubicBezTo>
                  <a:pt x="1234904" y="1591195"/>
                  <a:pt x="1234904" y="1591195"/>
                  <a:pt x="836494" y="902135"/>
                </a:cubicBezTo>
                <a:cubicBezTo>
                  <a:pt x="810622" y="859177"/>
                  <a:pt x="810622" y="804190"/>
                  <a:pt x="836494" y="761230"/>
                </a:cubicBezTo>
                <a:cubicBezTo>
                  <a:pt x="836494" y="761230"/>
                  <a:pt x="836494" y="761230"/>
                  <a:pt x="1234904" y="72172"/>
                </a:cubicBezTo>
                <a:cubicBezTo>
                  <a:pt x="1260775" y="27495"/>
                  <a:pt x="1307343" y="0"/>
                  <a:pt x="1359084" y="0"/>
                </a:cubicBezTo>
                <a:close/>
              </a:path>
            </a:pathLst>
          </a:custGeom>
          <a:solidFill>
            <a:schemeClr val="tx1">
              <a:lumMod val="50000"/>
              <a:lumOff val="50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aphicFrame>
        <p:nvGraphicFramePr>
          <p:cNvPr id="2" name="Table 3">
            <a:extLst>
              <a:ext uri="{FF2B5EF4-FFF2-40B4-BE49-F238E27FC236}">
                <a16:creationId xmlns:a16="http://schemas.microsoft.com/office/drawing/2014/main" id="{896A6914-2C82-8409-6F4C-127F45004078}"/>
              </a:ext>
            </a:extLst>
          </p:cNvPr>
          <p:cNvGraphicFramePr>
            <a:graphicFrameLocks noGrp="1"/>
          </p:cNvGraphicFramePr>
          <p:nvPr>
            <p:extLst>
              <p:ext uri="{D42A27DB-BD31-4B8C-83A1-F6EECF244321}">
                <p14:modId xmlns:p14="http://schemas.microsoft.com/office/powerpoint/2010/main" val="3325016099"/>
              </p:ext>
            </p:extLst>
          </p:nvPr>
        </p:nvGraphicFramePr>
        <p:xfrm>
          <a:off x="200025" y="1925265"/>
          <a:ext cx="7846695" cy="2537987"/>
        </p:xfrm>
        <a:graphic>
          <a:graphicData uri="http://schemas.openxmlformats.org/drawingml/2006/table">
            <a:tbl>
              <a:tblPr firstRow="1" bandRow="1">
                <a:tableStyleId>{5C22544A-7EE6-4342-B048-85BDC9FD1C3A}</a:tableStyleId>
              </a:tblPr>
              <a:tblGrid>
                <a:gridCol w="1122007">
                  <a:extLst>
                    <a:ext uri="{9D8B030D-6E8A-4147-A177-3AD203B41FA5}">
                      <a16:colId xmlns:a16="http://schemas.microsoft.com/office/drawing/2014/main" val="3976566821"/>
                    </a:ext>
                  </a:extLst>
                </a:gridCol>
                <a:gridCol w="6724688">
                  <a:extLst>
                    <a:ext uri="{9D8B030D-6E8A-4147-A177-3AD203B41FA5}">
                      <a16:colId xmlns:a16="http://schemas.microsoft.com/office/drawing/2014/main" val="52133156"/>
                    </a:ext>
                  </a:extLst>
                </a:gridCol>
              </a:tblGrid>
              <a:tr h="279879">
                <a:tc>
                  <a:txBody>
                    <a:bodyPr/>
                    <a:lstStyle/>
                    <a:p>
                      <a:r>
                        <a:rPr lang="en-HK" sz="900" dirty="0">
                          <a:solidFill>
                            <a:schemeClr val="tx1"/>
                          </a:solidFill>
                        </a:rPr>
                        <a:t>Category</a:t>
                      </a:r>
                    </a:p>
                  </a:txBody>
                  <a:tcPr/>
                </a:tc>
                <a:tc>
                  <a:txBody>
                    <a:bodyPr/>
                    <a:lstStyle/>
                    <a:p>
                      <a:endParaRPr lang="en-HK" dirty="0"/>
                    </a:p>
                  </a:txBody>
                  <a:tcPr/>
                </a:tc>
                <a:extLst>
                  <a:ext uri="{0D108BD9-81ED-4DB2-BD59-A6C34878D82A}">
                    <a16:rowId xmlns:a16="http://schemas.microsoft.com/office/drawing/2014/main" val="1882158813"/>
                  </a:ext>
                </a:extLst>
              </a:tr>
              <a:tr h="344466">
                <a:tc>
                  <a:txBody>
                    <a:bodyPr/>
                    <a:lstStyle/>
                    <a:p>
                      <a:r>
                        <a:rPr lang="en-SG" sz="900" b="1" i="0" kern="1200" dirty="0">
                          <a:solidFill>
                            <a:schemeClr val="dk1"/>
                          </a:solidFill>
                          <a:effectLst/>
                          <a:latin typeface="+mn-lt"/>
                          <a:ea typeface="+mn-ea"/>
                          <a:cs typeface="+mn-cs"/>
                        </a:rPr>
                        <a:t>Name of </a:t>
                      </a:r>
                      <a:r>
                        <a:rPr lang="en-SG" sz="900" b="1" i="0" kern="1200" dirty="0" err="1">
                          <a:solidFill>
                            <a:schemeClr val="dk1"/>
                          </a:solidFill>
                          <a:effectLst/>
                          <a:latin typeface="+mn-lt"/>
                          <a:ea typeface="+mn-ea"/>
                          <a:cs typeface="+mn-cs"/>
                        </a:rPr>
                        <a:t>iT</a:t>
                      </a:r>
                      <a:r>
                        <a:rPr lang="en-SG" sz="900" b="1" i="0" kern="1200" dirty="0">
                          <a:solidFill>
                            <a:schemeClr val="dk1"/>
                          </a:solidFill>
                          <a:effectLst/>
                          <a:latin typeface="+mn-lt"/>
                          <a:ea typeface="+mn-ea"/>
                          <a:cs typeface="+mn-cs"/>
                        </a:rPr>
                        <a:t> Project</a:t>
                      </a:r>
                      <a:endParaRPr lang="en-HK" sz="900" dirty="0"/>
                    </a:p>
                  </a:txBody>
                  <a:tcPr/>
                </a:tc>
                <a:tc>
                  <a:txBody>
                    <a:bodyPr/>
                    <a:lstStyle/>
                    <a:p>
                      <a:endParaRPr lang="en-HK" dirty="0"/>
                    </a:p>
                  </a:txBody>
                  <a:tcPr/>
                </a:tc>
                <a:extLst>
                  <a:ext uri="{0D108BD9-81ED-4DB2-BD59-A6C34878D82A}">
                    <a16:rowId xmlns:a16="http://schemas.microsoft.com/office/drawing/2014/main" val="3583524679"/>
                  </a:ext>
                </a:extLst>
              </a:tr>
              <a:tr h="344466">
                <a:tc>
                  <a:txBody>
                    <a:bodyPr/>
                    <a:lstStyle/>
                    <a:p>
                      <a:r>
                        <a:rPr lang="en-SG" sz="900" b="1" i="0" kern="1200" dirty="0">
                          <a:solidFill>
                            <a:schemeClr val="dk1"/>
                          </a:solidFill>
                          <a:effectLst/>
                          <a:latin typeface="+mn-lt"/>
                          <a:ea typeface="+mn-ea"/>
                          <a:cs typeface="+mn-cs"/>
                        </a:rPr>
                        <a:t>Name of  Organisation</a:t>
                      </a:r>
                      <a:r>
                        <a:rPr lang="en-SG" sz="900" b="0" i="0" kern="1200" dirty="0">
                          <a:solidFill>
                            <a:schemeClr val="dk1"/>
                          </a:solidFill>
                          <a:effectLst/>
                          <a:latin typeface="+mn-lt"/>
                          <a:ea typeface="+mn-ea"/>
                          <a:cs typeface="+mn-cs"/>
                        </a:rPr>
                        <a:t>​</a:t>
                      </a:r>
                      <a:endParaRPr lang="en-HK" sz="900" dirty="0"/>
                    </a:p>
                  </a:txBody>
                  <a:tcPr/>
                </a:tc>
                <a:tc>
                  <a:txBody>
                    <a:bodyPr/>
                    <a:lstStyle/>
                    <a:p>
                      <a:endParaRPr lang="en-HK" sz="1000" dirty="0"/>
                    </a:p>
                  </a:txBody>
                  <a:tcPr/>
                </a:tc>
                <a:extLst>
                  <a:ext uri="{0D108BD9-81ED-4DB2-BD59-A6C34878D82A}">
                    <a16:rowId xmlns:a16="http://schemas.microsoft.com/office/drawing/2014/main" val="3409645337"/>
                  </a:ext>
                </a:extLst>
              </a:tr>
              <a:tr h="456161">
                <a:tc>
                  <a:txBody>
                    <a:bodyPr/>
                    <a:lstStyle/>
                    <a:p>
                      <a:r>
                        <a:rPr lang="en-SG" sz="900" b="1" i="0" kern="1200" dirty="0">
                          <a:solidFill>
                            <a:schemeClr val="dk1"/>
                          </a:solidFill>
                          <a:effectLst/>
                          <a:latin typeface="+mn-lt"/>
                          <a:ea typeface="+mn-ea"/>
                          <a:cs typeface="+mn-cs"/>
                        </a:rPr>
                        <a:t>Name of  Brand (if any)</a:t>
                      </a:r>
                      <a:endParaRPr lang="en-HK" sz="900" dirty="0"/>
                    </a:p>
                  </a:txBody>
                  <a:tcPr/>
                </a:tc>
                <a:tc>
                  <a:txBody>
                    <a:bodyPr/>
                    <a:lstStyle/>
                    <a:p>
                      <a:endParaRPr lang="en-HK" dirty="0"/>
                    </a:p>
                  </a:txBody>
                  <a:tcPr/>
                </a:tc>
                <a:extLst>
                  <a:ext uri="{0D108BD9-81ED-4DB2-BD59-A6C34878D82A}">
                    <a16:rowId xmlns:a16="http://schemas.microsoft.com/office/drawing/2014/main" val="1042790841"/>
                  </a:ext>
                </a:extLst>
              </a:tr>
              <a:tr h="473641">
                <a:tc>
                  <a:txBody>
                    <a:bodyPr/>
                    <a:lstStyle/>
                    <a:p>
                      <a:r>
                        <a:rPr lang="en-US" sz="900" b="1" i="0" kern="1200" dirty="0">
                          <a:solidFill>
                            <a:schemeClr val="dk1"/>
                          </a:solidFill>
                          <a:effectLst/>
                          <a:latin typeface="+mn-lt"/>
                          <a:ea typeface="+mn-ea"/>
                          <a:cs typeface="+mn-cs"/>
                        </a:rPr>
                        <a:t>Name of Vendor /Solution Provider (if applicable)</a:t>
                      </a:r>
                      <a:r>
                        <a:rPr lang="en-US" sz="900" b="0" i="0" kern="1200" dirty="0">
                          <a:solidFill>
                            <a:schemeClr val="dk1"/>
                          </a:solidFill>
                          <a:effectLst/>
                          <a:latin typeface="+mn-lt"/>
                          <a:ea typeface="+mn-ea"/>
                          <a:cs typeface="+mn-cs"/>
                        </a:rPr>
                        <a:t>​</a:t>
                      </a:r>
                      <a:endParaRPr lang="en-HK" sz="900" dirty="0"/>
                    </a:p>
                  </a:txBody>
                  <a:tcPr/>
                </a:tc>
                <a:tc>
                  <a:txBody>
                    <a:bodyPr/>
                    <a:lstStyle/>
                    <a:p>
                      <a:endParaRPr lang="en-HK" dirty="0"/>
                    </a:p>
                  </a:txBody>
                  <a:tcPr/>
                </a:tc>
                <a:extLst>
                  <a:ext uri="{0D108BD9-81ED-4DB2-BD59-A6C34878D82A}">
                    <a16:rowId xmlns:a16="http://schemas.microsoft.com/office/drawing/2014/main" val="283980893"/>
                  </a:ext>
                </a:extLst>
              </a:tr>
              <a:tr h="538228">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SG" sz="900" b="1" i="0" kern="1200" dirty="0">
                          <a:solidFill>
                            <a:schemeClr val="dk1"/>
                          </a:solidFill>
                          <a:effectLst/>
                          <a:latin typeface="+mn-lt"/>
                          <a:ea typeface="+mn-ea"/>
                          <a:cs typeface="+mn-cs"/>
                        </a:rPr>
                        <a:t>Team Credits (client)</a:t>
                      </a:r>
                      <a:endParaRPr lang="en-HK" sz="900" dirty="0"/>
                    </a:p>
                    <a:p>
                      <a:endParaRPr lang="en-HK" dirty="0"/>
                    </a:p>
                  </a:txBody>
                  <a:tcPr/>
                </a:tc>
                <a:tc>
                  <a:txBody>
                    <a:bodyPr/>
                    <a:lstStyle/>
                    <a:p>
                      <a:endParaRPr lang="en-HK" dirty="0"/>
                    </a:p>
                  </a:txBody>
                  <a:tcPr/>
                </a:tc>
                <a:extLst>
                  <a:ext uri="{0D108BD9-81ED-4DB2-BD59-A6C34878D82A}">
                    <a16:rowId xmlns:a16="http://schemas.microsoft.com/office/drawing/2014/main" val="306740175"/>
                  </a:ext>
                </a:extLst>
              </a:tr>
            </a:tbl>
          </a:graphicData>
        </a:graphic>
      </p:graphicFrame>
      <p:pic>
        <p:nvPicPr>
          <p:cNvPr id="4" name="Picture 3">
            <a:extLst>
              <a:ext uri="{FF2B5EF4-FFF2-40B4-BE49-F238E27FC236}">
                <a16:creationId xmlns:a16="http://schemas.microsoft.com/office/drawing/2014/main" id="{AE6FCC1C-C409-367B-C867-467AFC46730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46" y="-15383"/>
            <a:ext cx="9144000" cy="1714500"/>
          </a:xfrm>
          <a:prstGeom prst="rect">
            <a:avLst/>
          </a:prstGeom>
        </p:spPr>
      </p:pic>
      <p:sp>
        <p:nvSpPr>
          <p:cNvPr id="7" name="TextBox 1">
            <a:extLst>
              <a:ext uri="{FF2B5EF4-FFF2-40B4-BE49-F238E27FC236}">
                <a16:creationId xmlns:a16="http://schemas.microsoft.com/office/drawing/2014/main" id="{68F4D2E8-0D9A-0DFD-585C-F2999578DA66}"/>
              </a:ext>
            </a:extLst>
          </p:cNvPr>
          <p:cNvSpPr txBox="1"/>
          <p:nvPr/>
        </p:nvSpPr>
        <p:spPr>
          <a:xfrm>
            <a:off x="2379249" y="352018"/>
            <a:ext cx="4989739" cy="4401205"/>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SG" sz="1600" b="1" dirty="0" err="1">
                <a:solidFill>
                  <a:schemeClr val="bg1"/>
                </a:solidFill>
                <a:latin typeface="Arial Nova" panose="020B0504020202020204" pitchFamily="34" charset="0"/>
                <a:cs typeface="Calibri"/>
              </a:rPr>
              <a:t>iTnews</a:t>
            </a:r>
            <a:r>
              <a:rPr lang="en-SG" sz="1600" b="1" dirty="0">
                <a:solidFill>
                  <a:schemeClr val="bg1"/>
                </a:solidFill>
                <a:latin typeface="Arial Nova" panose="020B0504020202020204" pitchFamily="34" charset="0"/>
                <a:cs typeface="Calibri"/>
              </a:rPr>
              <a:t> Benchmark Awards, Asia 2023</a:t>
            </a:r>
            <a:r>
              <a:rPr lang="en-SG" sz="1600" b="1" dirty="0">
                <a:solidFill>
                  <a:schemeClr val="bg1"/>
                </a:solidFill>
                <a:latin typeface="Arial Nova" panose="020B0504020202020204" pitchFamily="34" charset="0"/>
              </a:rPr>
              <a:t>: Core Submission Document</a:t>
            </a:r>
            <a:endParaRPr lang="en-US" sz="1600" dirty="0">
              <a:solidFill>
                <a:schemeClr val="bg1"/>
              </a:solidFill>
              <a:latin typeface="Arial Nova" panose="020B0504020202020204" pitchFamily="34" charset="0"/>
            </a:endParaRPr>
          </a:p>
          <a:p>
            <a:r>
              <a:rPr lang="en-SG" dirty="0">
                <a:solidFill>
                  <a:schemeClr val="bg1"/>
                </a:solidFill>
                <a:latin typeface="Arial Nova" panose="020B0504020202020204" pitchFamily="34" charset="0"/>
              </a:rPr>
              <a:t>*Please use this form for </a:t>
            </a:r>
            <a:r>
              <a:rPr lang="en-US" dirty="0">
                <a:solidFill>
                  <a:schemeClr val="bg1"/>
                </a:solidFill>
                <a:latin typeface="Arial Nova" panose="020B0504020202020204" pitchFamily="34" charset="0"/>
              </a:rPr>
              <a:t>all categories*</a:t>
            </a:r>
          </a:p>
          <a:p>
            <a:endParaRPr lang="en-US" sz="1200" dirty="0">
              <a:solidFill>
                <a:srgbClr val="FF0000"/>
              </a:solidFill>
              <a:latin typeface="Helvetica Neue CE 55 Roman"/>
            </a:endParaRPr>
          </a:p>
          <a:p>
            <a:endParaRPr lang="en-US" sz="1200" dirty="0">
              <a:solidFill>
                <a:srgbClr val="FF0000"/>
              </a:solidFill>
              <a:latin typeface="Helvetica Neue CE 55 Roman"/>
            </a:endParaRPr>
          </a:p>
          <a:p>
            <a:br>
              <a:rPr lang="en-SG" sz="1200" b="1" dirty="0"/>
            </a:br>
            <a:endParaRPr lang="en-SG" sz="1000" b="1" dirty="0"/>
          </a:p>
          <a:p>
            <a:endParaRPr lang="en-SG" sz="1000" b="1" dirty="0"/>
          </a:p>
          <a:p>
            <a:endParaRPr lang="en-SG" sz="1000" b="1" dirty="0"/>
          </a:p>
          <a:p>
            <a:endParaRPr lang="en-SG" sz="1000" b="1" dirty="0"/>
          </a:p>
          <a:p>
            <a:endParaRPr lang="en-SG" sz="1000" b="1" dirty="0"/>
          </a:p>
          <a:p>
            <a:endParaRPr lang="en-SG" sz="1000" b="1" dirty="0"/>
          </a:p>
          <a:p>
            <a:endParaRPr lang="en-SG" sz="1000" b="1" dirty="0"/>
          </a:p>
          <a:p>
            <a:endParaRPr lang="en-SG" sz="1000" b="1" dirty="0"/>
          </a:p>
          <a:p>
            <a:endParaRPr lang="en-SG" sz="1000" b="1" dirty="0"/>
          </a:p>
          <a:p>
            <a:endParaRPr lang="en-SG" sz="1000" b="1" dirty="0"/>
          </a:p>
          <a:p>
            <a:endParaRPr lang="en-SG" sz="1000" b="1" dirty="0"/>
          </a:p>
          <a:p>
            <a:endParaRPr lang="en-SG" sz="1000" b="1" dirty="0"/>
          </a:p>
          <a:p>
            <a:endParaRPr lang="en-SG" sz="1000" b="1" dirty="0"/>
          </a:p>
          <a:p>
            <a:endParaRPr lang="en-SG" sz="1000" b="1" dirty="0"/>
          </a:p>
          <a:p>
            <a:endParaRPr lang="en-SG" sz="1000" b="1" dirty="0"/>
          </a:p>
          <a:p>
            <a:br>
              <a:rPr lang="en-SG" sz="1000" b="1" u="sng" dirty="0"/>
            </a:br>
            <a:br>
              <a:rPr lang="en-SG" sz="1000" b="1" dirty="0"/>
            </a:br>
            <a:br>
              <a:rPr lang="en-SG" sz="1000" b="1" dirty="0"/>
            </a:br>
            <a:endParaRPr lang="en-SG" sz="1000" dirty="0"/>
          </a:p>
        </p:txBody>
      </p:sp>
      <p:pic>
        <p:nvPicPr>
          <p:cNvPr id="6" name="Picture 5">
            <a:extLst>
              <a:ext uri="{FF2B5EF4-FFF2-40B4-BE49-F238E27FC236}">
                <a16:creationId xmlns:a16="http://schemas.microsoft.com/office/drawing/2014/main" id="{4276C4BD-3E21-7542-6F0E-C4181A7FD5CE}"/>
              </a:ext>
            </a:extLst>
          </p:cNvPr>
          <p:cNvPicPr>
            <a:picLocks noChangeAspect="1"/>
          </p:cNvPicPr>
          <p:nvPr/>
        </p:nvPicPr>
        <p:blipFill rotWithShape="1">
          <a:blip r:embed="rId2">
            <a:extLst>
              <a:ext uri="{28A0092B-C50C-407E-A947-70E740481C1C}">
                <a14:useLocalDpi xmlns:a14="http://schemas.microsoft.com/office/drawing/2010/main" val="0"/>
              </a:ext>
            </a:extLst>
          </a:blip>
          <a:srcRect l="36930" b="74834"/>
          <a:stretch/>
        </p:blipFill>
        <p:spPr>
          <a:xfrm>
            <a:off x="0" y="4727406"/>
            <a:ext cx="9150146" cy="431477"/>
          </a:xfrm>
          <a:prstGeom prst="rect">
            <a:avLst/>
          </a:prstGeom>
        </p:spPr>
      </p:pic>
      <p:pic>
        <p:nvPicPr>
          <p:cNvPr id="5" name="Picture 14" descr="A picture containing text, clipart&#10;&#10;Description automatically generated">
            <a:extLst>
              <a:ext uri="{FF2B5EF4-FFF2-40B4-BE49-F238E27FC236}">
                <a16:creationId xmlns:a16="http://schemas.microsoft.com/office/drawing/2014/main" id="{941F69BE-FC90-BD7C-7BD2-2E313C075B14}"/>
              </a:ext>
            </a:extLst>
          </p:cNvPr>
          <p:cNvPicPr>
            <a:picLocks noChangeAspect="1"/>
          </p:cNvPicPr>
          <p:nvPr/>
        </p:nvPicPr>
        <p:blipFill>
          <a:blip r:embed="rId3"/>
          <a:stretch>
            <a:fillRect/>
          </a:stretch>
        </p:blipFill>
        <p:spPr>
          <a:xfrm>
            <a:off x="8337176" y="4810100"/>
            <a:ext cx="728382" cy="297387"/>
          </a:xfrm>
          <a:prstGeom prst="rect">
            <a:avLst/>
          </a:prstGeom>
        </p:spPr>
      </p:pic>
    </p:spTree>
    <p:extLst>
      <p:ext uri="{BB962C8B-B14F-4D97-AF65-F5344CB8AC3E}">
        <p14:creationId xmlns:p14="http://schemas.microsoft.com/office/powerpoint/2010/main" val="15503737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1609AA4-5E9D-E2FA-4D33-9FB5DB07F5A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1714500"/>
          </a:xfrm>
          <a:prstGeom prst="rect">
            <a:avLst/>
          </a:prstGeom>
        </p:spPr>
      </p:pic>
      <p:sp>
        <p:nvSpPr>
          <p:cNvPr id="12" name="TextBox 11">
            <a:extLst>
              <a:ext uri="{FF2B5EF4-FFF2-40B4-BE49-F238E27FC236}">
                <a16:creationId xmlns:a16="http://schemas.microsoft.com/office/drawing/2014/main" id="{3EBE9AF9-8998-5321-C2E2-637AEE10D50F}"/>
              </a:ext>
            </a:extLst>
          </p:cNvPr>
          <p:cNvSpPr txBox="1"/>
          <p:nvPr/>
        </p:nvSpPr>
        <p:spPr>
          <a:xfrm>
            <a:off x="0" y="1714500"/>
            <a:ext cx="8793480" cy="3631763"/>
          </a:xfrm>
          <a:prstGeom prst="rect">
            <a:avLst/>
          </a:prstGeom>
          <a:noFill/>
        </p:spPr>
        <p:txBody>
          <a:bodyPr wrap="square" rtlCol="0">
            <a:spAutoFit/>
          </a:bodyPr>
          <a:lstStyle/>
          <a:p>
            <a:pPr algn="l" rtl="0" fontAlgn="base"/>
            <a:r>
              <a:rPr lang="en-US" sz="1000" b="1" i="0" u="sng" dirty="0">
                <a:effectLst/>
              </a:rPr>
              <a:t>Guidelines</a:t>
            </a:r>
            <a:r>
              <a:rPr lang="en-US" sz="1000" b="0" i="0" dirty="0">
                <a:effectLst/>
              </a:rPr>
              <a:t>​</a:t>
            </a:r>
            <a:br>
              <a:rPr lang="en-US" sz="1000" b="0" i="0" dirty="0">
                <a:effectLst/>
              </a:rPr>
            </a:br>
            <a:r>
              <a:rPr lang="en-US" sz="1000" b="0" i="0" u="none" strike="noStrike" dirty="0">
                <a:effectLst/>
              </a:rPr>
              <a:t>Please refer to </a:t>
            </a:r>
            <a:r>
              <a:rPr lang="en-US" sz="1000" b="0" i="0" u="none" strike="noStrike" dirty="0" err="1">
                <a:effectLst/>
              </a:rPr>
              <a:t>BenchMark</a:t>
            </a:r>
            <a:r>
              <a:rPr lang="en-US" sz="1000" b="0" i="0" u="none" strike="noStrike" dirty="0">
                <a:effectLst/>
              </a:rPr>
              <a:t> Awards 2023 Entry Guidelines for specific information, category descriptions and entry criteria details.</a:t>
            </a:r>
            <a:br>
              <a:rPr lang="en-US" sz="1000" b="0" i="0" u="none" strike="noStrike" dirty="0">
                <a:effectLst/>
              </a:rPr>
            </a:br>
            <a:br>
              <a:rPr lang="en-US" sz="1000" b="0" i="0" u="none" strike="noStrike" dirty="0">
                <a:effectLst/>
              </a:rPr>
            </a:br>
            <a:r>
              <a:rPr lang="en-SG" sz="1000" b="1" i="0" u="sng" dirty="0">
                <a:effectLst/>
              </a:rPr>
              <a:t>Images &amp; Supporting Documents</a:t>
            </a:r>
            <a:r>
              <a:rPr lang="en-US" sz="1000" b="0" i="0" dirty="0">
                <a:effectLst/>
              </a:rPr>
              <a:t>​</a:t>
            </a:r>
            <a:br>
              <a:rPr lang="en-US" sz="1000" b="0" i="0" dirty="0">
                <a:effectLst/>
              </a:rPr>
            </a:br>
            <a:r>
              <a:rPr lang="en-SG" sz="1000" b="0" i="0" u="none" strike="noStrike" dirty="0">
                <a:effectLst/>
              </a:rPr>
              <a:t>Please insert your supporting documents within this Core Submission and also upload them (in high-resolution) separately on the online submission page. Should your entry be shortlisted, these images and any non-confidential supporting documents may be used for publication. </a:t>
            </a:r>
            <a:r>
              <a:rPr lang="en-US" sz="1000" b="0" i="0" dirty="0">
                <a:effectLst/>
              </a:rPr>
              <a:t>​</a:t>
            </a:r>
            <a:br>
              <a:rPr lang="en-US" sz="1000" b="0" i="0" dirty="0">
                <a:effectLst/>
              </a:rPr>
            </a:br>
            <a:endParaRPr lang="en-US" sz="1000" b="0" i="0" dirty="0">
              <a:effectLst/>
            </a:endParaRPr>
          </a:p>
          <a:p>
            <a:pPr algn="l" rtl="0" fontAlgn="base"/>
            <a:r>
              <a:rPr lang="en-SG" sz="1000" i="0" u="none" strike="noStrike" dirty="0">
                <a:effectLst/>
              </a:rPr>
              <a:t>In your online submission, you must include a high resolution company logo and campaign / programme image that can be used on all marketing material.</a:t>
            </a:r>
          </a:p>
          <a:p>
            <a:pPr algn="l" rtl="0" fontAlgn="base"/>
            <a:br>
              <a:rPr lang="en-SG" sz="1000" b="1" i="0" u="none" strike="noStrike" dirty="0">
                <a:effectLst/>
              </a:rPr>
            </a:br>
            <a:r>
              <a:rPr lang="en-US" sz="1000" b="1" i="0" u="sng" dirty="0">
                <a:effectLst/>
              </a:rPr>
              <a:t>Videos</a:t>
            </a:r>
            <a:r>
              <a:rPr lang="en-US" sz="1000" b="0" i="0" dirty="0">
                <a:effectLst/>
              </a:rPr>
              <a:t>​</a:t>
            </a:r>
            <a:br>
              <a:rPr lang="en-US" sz="1000" b="0" i="0" dirty="0">
                <a:effectLst/>
              </a:rPr>
            </a:br>
            <a:r>
              <a:rPr lang="en-US" sz="1000" b="0" i="0" u="none" strike="noStrike" dirty="0">
                <a:effectLst/>
              </a:rPr>
              <a:t>If you have password-protected it, do include the access password. Please copy and paste links to any videos here: </a:t>
            </a:r>
            <a:endParaRPr lang="en-US" sz="1000" dirty="0"/>
          </a:p>
          <a:p>
            <a:pPr algn="l" rtl="0" fontAlgn="base"/>
            <a:br>
              <a:rPr lang="en-SG" sz="1000" b="0" i="0" dirty="0">
                <a:effectLst/>
              </a:rPr>
            </a:br>
            <a:r>
              <a:rPr lang="en-SG" sz="1000" b="0" i="0" u="none" strike="noStrike" dirty="0">
                <a:effectLst/>
              </a:rPr>
              <a:t>Once you are ready to submit, please save this file into a .pdf version before uploading it at: </a:t>
            </a:r>
            <a:r>
              <a:rPr lang="en-SG" sz="1000" b="0" i="0" u="none" strike="noStrike" dirty="0">
                <a:solidFill>
                  <a:srgbClr val="0066FF"/>
                </a:solidFill>
                <a:effectLst/>
              </a:rPr>
              <a:t>Add link of awards stage</a:t>
            </a:r>
            <a:endParaRPr lang="en-SG" sz="1000" b="0" i="0" dirty="0">
              <a:solidFill>
                <a:srgbClr val="0066FF"/>
              </a:solidFill>
              <a:effectLst/>
            </a:endParaRPr>
          </a:p>
          <a:p>
            <a:pPr fontAlgn="base"/>
            <a:r>
              <a:rPr lang="en-US" sz="1000" b="0" i="0" dirty="0">
                <a:effectLst/>
              </a:rPr>
              <a:t>​</a:t>
            </a:r>
            <a:br>
              <a:rPr lang="en-US" sz="1000" b="0" i="0" dirty="0">
                <a:effectLst/>
              </a:rPr>
            </a:br>
            <a:r>
              <a:rPr lang="en-SG" sz="1000" b="0" i="0" u="none" strike="noStrike" dirty="0">
                <a:effectLst/>
              </a:rPr>
              <a:t>Any specific information or content intended for judging purposes only must be clearly indicated in red text or highlighted in red and will not be disseminated beyond the judging panel in any way. </a:t>
            </a:r>
            <a:r>
              <a:rPr lang="en-US" sz="1000" b="0" i="0" dirty="0">
                <a:effectLst/>
              </a:rPr>
              <a:t>​</a:t>
            </a:r>
            <a:br>
              <a:rPr lang="en-US" sz="1000" b="0" i="0" dirty="0">
                <a:effectLst/>
              </a:rPr>
            </a:br>
            <a:br>
              <a:rPr lang="en-US" sz="1000" b="0" i="0" dirty="0">
                <a:effectLst/>
              </a:rPr>
            </a:br>
            <a:r>
              <a:rPr lang="en-SG" sz="1000" dirty="0">
                <a:effectLst/>
                <a:uFill>
                  <a:solidFill>
                    <a:srgbClr val="000000"/>
                  </a:solidFill>
                </a:uFill>
                <a:ea typeface="Calibri" panose="020F0502020204030204" pitchFamily="34" charset="0"/>
              </a:rPr>
              <a:t>Try to keep your submission document to within </a:t>
            </a:r>
            <a:r>
              <a:rPr lang="en-SG" sz="1000" b="1" dirty="0">
                <a:effectLst/>
                <a:uFill>
                  <a:solidFill>
                    <a:srgbClr val="000000"/>
                  </a:solidFill>
                </a:uFill>
                <a:ea typeface="Calibri" panose="020F0502020204030204" pitchFamily="34" charset="0"/>
              </a:rPr>
              <a:t>2,500 words </a:t>
            </a:r>
            <a:r>
              <a:rPr lang="en-SG" sz="1000" dirty="0">
                <a:effectLst/>
                <a:uFill>
                  <a:solidFill>
                    <a:srgbClr val="000000"/>
                  </a:solidFill>
                </a:uFill>
                <a:ea typeface="Calibri" panose="020F0502020204030204" pitchFamily="34" charset="0"/>
              </a:rPr>
              <a:t>(only exceed if it is absolutely necessary) so that it is easier for judges grade your project. If required by the judges, </a:t>
            </a:r>
            <a:r>
              <a:rPr lang="en-SG" sz="1000" dirty="0" err="1">
                <a:effectLst/>
                <a:uFill>
                  <a:solidFill>
                    <a:srgbClr val="000000"/>
                  </a:solidFill>
                </a:uFill>
                <a:ea typeface="Calibri" panose="020F0502020204030204" pitchFamily="34" charset="0"/>
              </a:rPr>
              <a:t>iTnews</a:t>
            </a:r>
            <a:r>
              <a:rPr lang="en-SG" sz="1000" dirty="0">
                <a:effectLst/>
                <a:uFill>
                  <a:solidFill>
                    <a:srgbClr val="000000"/>
                  </a:solidFill>
                </a:uFill>
                <a:ea typeface="Calibri" panose="020F0502020204030204" pitchFamily="34" charset="0"/>
              </a:rPr>
              <a:t> Benchmark Awards, Asia team may reach out to contestants for additional information. </a:t>
            </a:r>
            <a:endParaRPr lang="en-US" sz="1000" dirty="0">
              <a:effectLst/>
              <a:uFill>
                <a:solidFill>
                  <a:srgbClr val="000000"/>
                </a:solidFill>
              </a:uFill>
              <a:ea typeface="Calibri" panose="020F0502020204030204" pitchFamily="34" charset="0"/>
            </a:endParaRPr>
          </a:p>
          <a:p>
            <a:pPr algn="l" rtl="0" fontAlgn="base"/>
            <a:endParaRPr lang="en-US" sz="1100" b="0" i="0" dirty="0">
              <a:effectLst/>
              <a:latin typeface="Segoe UI" panose="020B0502040204020203" pitchFamily="34" charset="0"/>
            </a:endParaRPr>
          </a:p>
          <a:p>
            <a:pPr algn="l" rtl="0" fontAlgn="base"/>
            <a:endParaRPr lang="en-US" sz="1100" b="0" i="0" dirty="0">
              <a:effectLst/>
              <a:latin typeface="Segoe UI" panose="020B0502040204020203" pitchFamily="34" charset="0"/>
            </a:endParaRPr>
          </a:p>
          <a:p>
            <a:endParaRPr lang="en-HK" dirty="0"/>
          </a:p>
        </p:txBody>
      </p:sp>
      <p:pic>
        <p:nvPicPr>
          <p:cNvPr id="3" name="Picture 2">
            <a:extLst>
              <a:ext uri="{FF2B5EF4-FFF2-40B4-BE49-F238E27FC236}">
                <a16:creationId xmlns:a16="http://schemas.microsoft.com/office/drawing/2014/main" id="{CFE424AF-FA50-02E0-8FF2-8A569EC0BA02}"/>
              </a:ext>
            </a:extLst>
          </p:cNvPr>
          <p:cNvPicPr>
            <a:picLocks noChangeAspect="1"/>
          </p:cNvPicPr>
          <p:nvPr/>
        </p:nvPicPr>
        <p:blipFill rotWithShape="1">
          <a:blip r:embed="rId2">
            <a:extLst>
              <a:ext uri="{28A0092B-C50C-407E-A947-70E740481C1C}">
                <a14:useLocalDpi xmlns:a14="http://schemas.microsoft.com/office/drawing/2010/main" val="0"/>
              </a:ext>
            </a:extLst>
          </a:blip>
          <a:srcRect l="36930" b="74834"/>
          <a:stretch/>
        </p:blipFill>
        <p:spPr>
          <a:xfrm>
            <a:off x="0" y="4727406"/>
            <a:ext cx="9150146" cy="431477"/>
          </a:xfrm>
          <a:prstGeom prst="rect">
            <a:avLst/>
          </a:prstGeom>
        </p:spPr>
      </p:pic>
      <p:pic>
        <p:nvPicPr>
          <p:cNvPr id="4" name="Picture 14" descr="A picture containing text, clipart&#10;&#10;Description automatically generated">
            <a:extLst>
              <a:ext uri="{FF2B5EF4-FFF2-40B4-BE49-F238E27FC236}">
                <a16:creationId xmlns:a16="http://schemas.microsoft.com/office/drawing/2014/main" id="{03007616-47AA-0AEB-6B8C-B2B10B3C8076}"/>
              </a:ext>
            </a:extLst>
          </p:cNvPr>
          <p:cNvPicPr>
            <a:picLocks noChangeAspect="1"/>
          </p:cNvPicPr>
          <p:nvPr/>
        </p:nvPicPr>
        <p:blipFill>
          <a:blip r:embed="rId3"/>
          <a:stretch>
            <a:fillRect/>
          </a:stretch>
        </p:blipFill>
        <p:spPr>
          <a:xfrm>
            <a:off x="8337176" y="4810100"/>
            <a:ext cx="728382" cy="297387"/>
          </a:xfrm>
          <a:prstGeom prst="rect">
            <a:avLst/>
          </a:prstGeom>
        </p:spPr>
      </p:pic>
    </p:spTree>
    <p:extLst>
      <p:ext uri="{BB962C8B-B14F-4D97-AF65-F5344CB8AC3E}">
        <p14:creationId xmlns:p14="http://schemas.microsoft.com/office/powerpoint/2010/main" val="21264800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B15D748-88FB-4329-C1E3-BC58707E3AA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989"/>
            <a:ext cx="9144000" cy="1714500"/>
          </a:xfrm>
          <a:prstGeom prst="rect">
            <a:avLst/>
          </a:prstGeom>
        </p:spPr>
      </p:pic>
      <p:sp>
        <p:nvSpPr>
          <p:cNvPr id="4" name="TextBox 3">
            <a:extLst>
              <a:ext uri="{FF2B5EF4-FFF2-40B4-BE49-F238E27FC236}">
                <a16:creationId xmlns:a16="http://schemas.microsoft.com/office/drawing/2014/main" id="{58EF536A-4B96-FEDC-259B-0E9DFF0C7321}"/>
              </a:ext>
            </a:extLst>
          </p:cNvPr>
          <p:cNvSpPr txBox="1"/>
          <p:nvPr/>
        </p:nvSpPr>
        <p:spPr>
          <a:xfrm>
            <a:off x="2702859" y="460650"/>
            <a:ext cx="5387340" cy="646331"/>
          </a:xfrm>
          <a:prstGeom prst="rect">
            <a:avLst/>
          </a:prstGeom>
          <a:noFill/>
        </p:spPr>
        <p:txBody>
          <a:bodyPr wrap="square" rtlCol="0">
            <a:spAutoFit/>
          </a:bodyPr>
          <a:lstStyle/>
          <a:p>
            <a:r>
              <a:rPr lang="en-US" b="0" i="0" dirty="0">
                <a:solidFill>
                  <a:schemeClr val="bg1"/>
                </a:solidFill>
                <a:effectLst/>
                <a:latin typeface="Arial Nova" panose="020B0504020202020204" pitchFamily="34" charset="0"/>
              </a:rPr>
              <a:t>The strength of the business case for the project. (20%)</a:t>
            </a:r>
            <a:endParaRPr lang="en-HK" dirty="0">
              <a:solidFill>
                <a:schemeClr val="bg1"/>
              </a:solidFill>
              <a:latin typeface="Arial Nova" panose="020B0504020202020204" pitchFamily="34" charset="0"/>
            </a:endParaRPr>
          </a:p>
        </p:txBody>
      </p:sp>
      <p:pic>
        <p:nvPicPr>
          <p:cNvPr id="3" name="Picture 2">
            <a:extLst>
              <a:ext uri="{FF2B5EF4-FFF2-40B4-BE49-F238E27FC236}">
                <a16:creationId xmlns:a16="http://schemas.microsoft.com/office/drawing/2014/main" id="{B1B9D13F-D8D9-B0B0-6F68-857D92DA4585}"/>
              </a:ext>
            </a:extLst>
          </p:cNvPr>
          <p:cNvPicPr>
            <a:picLocks noChangeAspect="1"/>
          </p:cNvPicPr>
          <p:nvPr/>
        </p:nvPicPr>
        <p:blipFill rotWithShape="1">
          <a:blip r:embed="rId2">
            <a:extLst>
              <a:ext uri="{28A0092B-C50C-407E-A947-70E740481C1C}">
                <a14:useLocalDpi xmlns:a14="http://schemas.microsoft.com/office/drawing/2010/main" val="0"/>
              </a:ext>
            </a:extLst>
          </a:blip>
          <a:srcRect l="36930" b="74834"/>
          <a:stretch/>
        </p:blipFill>
        <p:spPr>
          <a:xfrm>
            <a:off x="0" y="4727406"/>
            <a:ext cx="9150146" cy="431477"/>
          </a:xfrm>
          <a:prstGeom prst="rect">
            <a:avLst/>
          </a:prstGeom>
        </p:spPr>
      </p:pic>
      <p:sp>
        <p:nvSpPr>
          <p:cNvPr id="5" name="TextBox 4">
            <a:extLst>
              <a:ext uri="{FF2B5EF4-FFF2-40B4-BE49-F238E27FC236}">
                <a16:creationId xmlns:a16="http://schemas.microsoft.com/office/drawing/2014/main" id="{2E1CCE69-77E3-8CC5-D456-B755615896EF}"/>
              </a:ext>
            </a:extLst>
          </p:cNvPr>
          <p:cNvSpPr txBox="1"/>
          <p:nvPr/>
        </p:nvSpPr>
        <p:spPr>
          <a:xfrm>
            <a:off x="3541058" y="1790676"/>
            <a:ext cx="5387340" cy="338554"/>
          </a:xfrm>
          <a:prstGeom prst="rect">
            <a:avLst/>
          </a:prstGeom>
          <a:noFill/>
        </p:spPr>
        <p:txBody>
          <a:bodyPr wrap="square" rtlCol="0">
            <a:spAutoFit/>
          </a:bodyPr>
          <a:lstStyle/>
          <a:p>
            <a:r>
              <a:rPr lang="en-US" sz="1600" b="0" i="0" dirty="0">
                <a:solidFill>
                  <a:schemeClr val="bg1"/>
                </a:solidFill>
                <a:effectLst/>
                <a:latin typeface="Calibri" panose="020F0502020204030204" pitchFamily="34" charset="0"/>
              </a:rPr>
              <a:t>The strength of the business case for the project. (20%)</a:t>
            </a:r>
            <a:endParaRPr lang="en-HK" sz="1600" dirty="0">
              <a:solidFill>
                <a:schemeClr val="bg1"/>
              </a:solidFill>
            </a:endParaRPr>
          </a:p>
        </p:txBody>
      </p:sp>
      <p:pic>
        <p:nvPicPr>
          <p:cNvPr id="6" name="Picture 14" descr="A picture containing text, clipart&#10;&#10;Description automatically generated">
            <a:extLst>
              <a:ext uri="{FF2B5EF4-FFF2-40B4-BE49-F238E27FC236}">
                <a16:creationId xmlns:a16="http://schemas.microsoft.com/office/drawing/2014/main" id="{E8D3E74E-6EBC-40C8-2D1A-E27B100A1BAA}"/>
              </a:ext>
            </a:extLst>
          </p:cNvPr>
          <p:cNvPicPr>
            <a:picLocks noChangeAspect="1"/>
          </p:cNvPicPr>
          <p:nvPr/>
        </p:nvPicPr>
        <p:blipFill>
          <a:blip r:embed="rId3"/>
          <a:stretch>
            <a:fillRect/>
          </a:stretch>
        </p:blipFill>
        <p:spPr>
          <a:xfrm>
            <a:off x="8337176" y="4810100"/>
            <a:ext cx="728382" cy="297387"/>
          </a:xfrm>
          <a:prstGeom prst="rect">
            <a:avLst/>
          </a:prstGeom>
        </p:spPr>
      </p:pic>
    </p:spTree>
    <p:extLst>
      <p:ext uri="{BB962C8B-B14F-4D97-AF65-F5344CB8AC3E}">
        <p14:creationId xmlns:p14="http://schemas.microsoft.com/office/powerpoint/2010/main" val="40713322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3EBE9AF9-8998-5321-C2E2-637AEE10D50F}"/>
              </a:ext>
            </a:extLst>
          </p:cNvPr>
          <p:cNvSpPr txBox="1"/>
          <p:nvPr/>
        </p:nvSpPr>
        <p:spPr>
          <a:xfrm>
            <a:off x="76200" y="1059180"/>
            <a:ext cx="8801100" cy="646331"/>
          </a:xfrm>
          <a:prstGeom prst="rect">
            <a:avLst/>
          </a:prstGeom>
          <a:noFill/>
        </p:spPr>
        <p:txBody>
          <a:bodyPr wrap="square" rtlCol="0">
            <a:spAutoFit/>
          </a:bodyPr>
          <a:lstStyle/>
          <a:p>
            <a:pPr algn="l" rtl="0" fontAlgn="base"/>
            <a:endParaRPr lang="en-US" b="0" i="0" dirty="0">
              <a:solidFill>
                <a:srgbClr val="000000"/>
              </a:solidFill>
              <a:effectLst/>
              <a:latin typeface="Segoe UI" panose="020B0502040204020203" pitchFamily="34" charset="0"/>
            </a:endParaRPr>
          </a:p>
          <a:p>
            <a:endParaRPr lang="en-HK" dirty="0"/>
          </a:p>
        </p:txBody>
      </p:sp>
      <p:pic>
        <p:nvPicPr>
          <p:cNvPr id="2" name="Picture 1">
            <a:extLst>
              <a:ext uri="{FF2B5EF4-FFF2-40B4-BE49-F238E27FC236}">
                <a16:creationId xmlns:a16="http://schemas.microsoft.com/office/drawing/2014/main" id="{9AC3655E-110F-99CE-A29C-4A3EDEABA4D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182"/>
            <a:ext cx="9144000" cy="1714500"/>
          </a:xfrm>
          <a:prstGeom prst="rect">
            <a:avLst/>
          </a:prstGeom>
        </p:spPr>
      </p:pic>
      <p:sp>
        <p:nvSpPr>
          <p:cNvPr id="4" name="TextBox 3">
            <a:extLst>
              <a:ext uri="{FF2B5EF4-FFF2-40B4-BE49-F238E27FC236}">
                <a16:creationId xmlns:a16="http://schemas.microsoft.com/office/drawing/2014/main" id="{58EF536A-4B96-FEDC-259B-0E9DFF0C7321}"/>
              </a:ext>
            </a:extLst>
          </p:cNvPr>
          <p:cNvSpPr txBox="1"/>
          <p:nvPr/>
        </p:nvSpPr>
        <p:spPr>
          <a:xfrm>
            <a:off x="2529840" y="268267"/>
            <a:ext cx="6347460" cy="1200329"/>
          </a:xfrm>
          <a:prstGeom prst="rect">
            <a:avLst/>
          </a:prstGeom>
          <a:noFill/>
        </p:spPr>
        <p:txBody>
          <a:bodyPr wrap="square" rtlCol="0">
            <a:spAutoFit/>
          </a:bodyPr>
          <a:lstStyle/>
          <a:p>
            <a:r>
              <a:rPr lang="en-US" b="0" i="0" u="none" strike="noStrike" dirty="0">
                <a:solidFill>
                  <a:schemeClr val="bg1"/>
                </a:solidFill>
                <a:effectLst/>
                <a:latin typeface="Arial Nova" panose="020B0504020202020204" pitchFamily="34" charset="0"/>
              </a:rPr>
              <a:t>The project’s delivery – evidence of agility, creative applications of IT and competencies developed, whilst keeping within targeted scope, deadline and cost.</a:t>
            </a:r>
            <a:r>
              <a:rPr lang="en-US" b="0" i="0" dirty="0">
                <a:solidFill>
                  <a:schemeClr val="bg1"/>
                </a:solidFill>
                <a:effectLst/>
                <a:latin typeface="Arial Nova" panose="020B0504020202020204" pitchFamily="34" charset="0"/>
              </a:rPr>
              <a:t>​</a:t>
            </a:r>
          </a:p>
          <a:p>
            <a:r>
              <a:rPr lang="en-US" b="0" i="0" dirty="0">
                <a:solidFill>
                  <a:schemeClr val="bg1"/>
                </a:solidFill>
                <a:effectLst/>
                <a:latin typeface="Arial Nova" panose="020B0504020202020204" pitchFamily="34" charset="0"/>
              </a:rPr>
              <a:t>(20%)</a:t>
            </a:r>
            <a:endParaRPr lang="en-HK" dirty="0">
              <a:solidFill>
                <a:schemeClr val="bg1"/>
              </a:solidFill>
              <a:latin typeface="Arial Nova" panose="020B0504020202020204" pitchFamily="34" charset="0"/>
            </a:endParaRPr>
          </a:p>
        </p:txBody>
      </p:sp>
      <p:pic>
        <p:nvPicPr>
          <p:cNvPr id="3" name="Picture 2">
            <a:extLst>
              <a:ext uri="{FF2B5EF4-FFF2-40B4-BE49-F238E27FC236}">
                <a16:creationId xmlns:a16="http://schemas.microsoft.com/office/drawing/2014/main" id="{A6020F2F-2546-DE37-F589-5B776F140BAD}"/>
              </a:ext>
            </a:extLst>
          </p:cNvPr>
          <p:cNvPicPr>
            <a:picLocks noChangeAspect="1"/>
          </p:cNvPicPr>
          <p:nvPr/>
        </p:nvPicPr>
        <p:blipFill rotWithShape="1">
          <a:blip r:embed="rId2">
            <a:extLst>
              <a:ext uri="{28A0092B-C50C-407E-A947-70E740481C1C}">
                <a14:useLocalDpi xmlns:a14="http://schemas.microsoft.com/office/drawing/2010/main" val="0"/>
              </a:ext>
            </a:extLst>
          </a:blip>
          <a:srcRect l="36930" b="74834"/>
          <a:stretch/>
        </p:blipFill>
        <p:spPr>
          <a:xfrm>
            <a:off x="0" y="4727406"/>
            <a:ext cx="9150146" cy="431477"/>
          </a:xfrm>
          <a:prstGeom prst="rect">
            <a:avLst/>
          </a:prstGeom>
        </p:spPr>
      </p:pic>
      <p:pic>
        <p:nvPicPr>
          <p:cNvPr id="5" name="Picture 14" descr="A picture containing text, clipart&#10;&#10;Description automatically generated">
            <a:extLst>
              <a:ext uri="{FF2B5EF4-FFF2-40B4-BE49-F238E27FC236}">
                <a16:creationId xmlns:a16="http://schemas.microsoft.com/office/drawing/2014/main" id="{880C630F-4ACE-234E-5478-CBCA6FE776D3}"/>
              </a:ext>
            </a:extLst>
          </p:cNvPr>
          <p:cNvPicPr>
            <a:picLocks noChangeAspect="1"/>
          </p:cNvPicPr>
          <p:nvPr/>
        </p:nvPicPr>
        <p:blipFill>
          <a:blip r:embed="rId3"/>
          <a:stretch>
            <a:fillRect/>
          </a:stretch>
        </p:blipFill>
        <p:spPr>
          <a:xfrm>
            <a:off x="8337176" y="4810100"/>
            <a:ext cx="728382" cy="297387"/>
          </a:xfrm>
          <a:prstGeom prst="rect">
            <a:avLst/>
          </a:prstGeom>
        </p:spPr>
      </p:pic>
    </p:spTree>
    <p:extLst>
      <p:ext uri="{BB962C8B-B14F-4D97-AF65-F5344CB8AC3E}">
        <p14:creationId xmlns:p14="http://schemas.microsoft.com/office/powerpoint/2010/main" val="33769424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3EBE9AF9-8998-5321-C2E2-637AEE10D50F}"/>
              </a:ext>
            </a:extLst>
          </p:cNvPr>
          <p:cNvSpPr txBox="1"/>
          <p:nvPr/>
        </p:nvSpPr>
        <p:spPr>
          <a:xfrm>
            <a:off x="76200" y="1059180"/>
            <a:ext cx="8801100" cy="646331"/>
          </a:xfrm>
          <a:prstGeom prst="rect">
            <a:avLst/>
          </a:prstGeom>
          <a:noFill/>
        </p:spPr>
        <p:txBody>
          <a:bodyPr wrap="square" rtlCol="0">
            <a:spAutoFit/>
          </a:bodyPr>
          <a:lstStyle/>
          <a:p>
            <a:pPr algn="l" rtl="0" fontAlgn="base"/>
            <a:endParaRPr lang="en-US" b="0" i="0" dirty="0">
              <a:solidFill>
                <a:srgbClr val="000000"/>
              </a:solidFill>
              <a:effectLst/>
              <a:latin typeface="Segoe UI" panose="020B0502040204020203" pitchFamily="34" charset="0"/>
            </a:endParaRPr>
          </a:p>
          <a:p>
            <a:endParaRPr lang="en-HK" dirty="0"/>
          </a:p>
        </p:txBody>
      </p:sp>
      <p:pic>
        <p:nvPicPr>
          <p:cNvPr id="2" name="Picture 1">
            <a:extLst>
              <a:ext uri="{FF2B5EF4-FFF2-40B4-BE49-F238E27FC236}">
                <a16:creationId xmlns:a16="http://schemas.microsoft.com/office/drawing/2014/main" id="{CD6550E6-909B-0E30-8F62-5A6A0A0E06B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44" y="-11960"/>
            <a:ext cx="9144000" cy="1714500"/>
          </a:xfrm>
          <a:prstGeom prst="rect">
            <a:avLst/>
          </a:prstGeom>
        </p:spPr>
      </p:pic>
      <p:sp>
        <p:nvSpPr>
          <p:cNvPr id="4" name="TextBox 3">
            <a:extLst>
              <a:ext uri="{FF2B5EF4-FFF2-40B4-BE49-F238E27FC236}">
                <a16:creationId xmlns:a16="http://schemas.microsoft.com/office/drawing/2014/main" id="{58EF536A-4B96-FEDC-259B-0E9DFF0C7321}"/>
              </a:ext>
            </a:extLst>
          </p:cNvPr>
          <p:cNvSpPr txBox="1"/>
          <p:nvPr/>
        </p:nvSpPr>
        <p:spPr>
          <a:xfrm>
            <a:off x="2335264" y="383625"/>
            <a:ext cx="6621780" cy="923330"/>
          </a:xfrm>
          <a:prstGeom prst="rect">
            <a:avLst/>
          </a:prstGeom>
          <a:noFill/>
        </p:spPr>
        <p:txBody>
          <a:bodyPr wrap="square" rtlCol="0">
            <a:spAutoFit/>
          </a:bodyPr>
          <a:lstStyle/>
          <a:p>
            <a:r>
              <a:rPr lang="en-US" b="0" i="0" u="none" strike="noStrike" dirty="0">
                <a:solidFill>
                  <a:schemeClr val="bg1"/>
                </a:solidFill>
                <a:effectLst/>
                <a:latin typeface="Arial Nova" panose="020B0504020202020204" pitchFamily="34" charset="0"/>
              </a:rPr>
              <a:t>Whether new ground was broken – in terms of innovation and new technologies or approaches, and how this risk was managed.</a:t>
            </a:r>
            <a:r>
              <a:rPr lang="en-US" b="0" i="0" dirty="0">
                <a:solidFill>
                  <a:schemeClr val="bg1"/>
                </a:solidFill>
                <a:effectLst/>
                <a:latin typeface="Arial Nova" panose="020B0504020202020204" pitchFamily="34" charset="0"/>
              </a:rPr>
              <a:t>​ (20%)</a:t>
            </a:r>
          </a:p>
        </p:txBody>
      </p:sp>
      <p:pic>
        <p:nvPicPr>
          <p:cNvPr id="3" name="Picture 2">
            <a:extLst>
              <a:ext uri="{FF2B5EF4-FFF2-40B4-BE49-F238E27FC236}">
                <a16:creationId xmlns:a16="http://schemas.microsoft.com/office/drawing/2014/main" id="{4AEBDED5-145D-13E9-590F-F55F8FA4E929}"/>
              </a:ext>
            </a:extLst>
          </p:cNvPr>
          <p:cNvPicPr>
            <a:picLocks noChangeAspect="1"/>
          </p:cNvPicPr>
          <p:nvPr/>
        </p:nvPicPr>
        <p:blipFill rotWithShape="1">
          <a:blip r:embed="rId2">
            <a:extLst>
              <a:ext uri="{28A0092B-C50C-407E-A947-70E740481C1C}">
                <a14:useLocalDpi xmlns:a14="http://schemas.microsoft.com/office/drawing/2010/main" val="0"/>
              </a:ext>
            </a:extLst>
          </a:blip>
          <a:srcRect l="36930" b="74834"/>
          <a:stretch/>
        </p:blipFill>
        <p:spPr>
          <a:xfrm>
            <a:off x="0" y="4727406"/>
            <a:ext cx="9150146" cy="431477"/>
          </a:xfrm>
          <a:prstGeom prst="rect">
            <a:avLst/>
          </a:prstGeom>
        </p:spPr>
      </p:pic>
      <p:pic>
        <p:nvPicPr>
          <p:cNvPr id="5" name="Picture 14" descr="A picture containing text, clipart&#10;&#10;Description automatically generated">
            <a:extLst>
              <a:ext uri="{FF2B5EF4-FFF2-40B4-BE49-F238E27FC236}">
                <a16:creationId xmlns:a16="http://schemas.microsoft.com/office/drawing/2014/main" id="{D7C9FE46-18F5-8CD0-1709-DAEBA967028E}"/>
              </a:ext>
            </a:extLst>
          </p:cNvPr>
          <p:cNvPicPr>
            <a:picLocks noChangeAspect="1"/>
          </p:cNvPicPr>
          <p:nvPr/>
        </p:nvPicPr>
        <p:blipFill>
          <a:blip r:embed="rId3"/>
          <a:stretch>
            <a:fillRect/>
          </a:stretch>
        </p:blipFill>
        <p:spPr>
          <a:xfrm>
            <a:off x="8337176" y="4810100"/>
            <a:ext cx="728382" cy="297387"/>
          </a:xfrm>
          <a:prstGeom prst="rect">
            <a:avLst/>
          </a:prstGeom>
        </p:spPr>
      </p:pic>
    </p:spTree>
    <p:extLst>
      <p:ext uri="{BB962C8B-B14F-4D97-AF65-F5344CB8AC3E}">
        <p14:creationId xmlns:p14="http://schemas.microsoft.com/office/powerpoint/2010/main" val="478253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3EBE9AF9-8998-5321-C2E2-637AEE10D50F}"/>
              </a:ext>
            </a:extLst>
          </p:cNvPr>
          <p:cNvSpPr txBox="1"/>
          <p:nvPr/>
        </p:nvSpPr>
        <p:spPr>
          <a:xfrm>
            <a:off x="76200" y="1059180"/>
            <a:ext cx="8801100" cy="646331"/>
          </a:xfrm>
          <a:prstGeom prst="rect">
            <a:avLst/>
          </a:prstGeom>
          <a:noFill/>
        </p:spPr>
        <p:txBody>
          <a:bodyPr wrap="square" rtlCol="0">
            <a:spAutoFit/>
          </a:bodyPr>
          <a:lstStyle/>
          <a:p>
            <a:pPr algn="l" rtl="0" fontAlgn="base"/>
            <a:endParaRPr lang="en-US" b="0" i="0" dirty="0">
              <a:solidFill>
                <a:srgbClr val="000000"/>
              </a:solidFill>
              <a:effectLst/>
              <a:latin typeface="Segoe UI" panose="020B0502040204020203" pitchFamily="34" charset="0"/>
            </a:endParaRPr>
          </a:p>
          <a:p>
            <a:endParaRPr lang="en-HK" dirty="0"/>
          </a:p>
        </p:txBody>
      </p:sp>
      <p:pic>
        <p:nvPicPr>
          <p:cNvPr id="2" name="Picture 1">
            <a:extLst>
              <a:ext uri="{FF2B5EF4-FFF2-40B4-BE49-F238E27FC236}">
                <a16:creationId xmlns:a16="http://schemas.microsoft.com/office/drawing/2014/main" id="{6C8537F5-A5AF-870A-3E0F-05181BEB5D1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1714500"/>
          </a:xfrm>
          <a:prstGeom prst="rect">
            <a:avLst/>
          </a:prstGeom>
        </p:spPr>
      </p:pic>
      <p:sp>
        <p:nvSpPr>
          <p:cNvPr id="4" name="TextBox 3">
            <a:extLst>
              <a:ext uri="{FF2B5EF4-FFF2-40B4-BE49-F238E27FC236}">
                <a16:creationId xmlns:a16="http://schemas.microsoft.com/office/drawing/2014/main" id="{58EF536A-4B96-FEDC-259B-0E9DFF0C7321}"/>
              </a:ext>
            </a:extLst>
          </p:cNvPr>
          <p:cNvSpPr txBox="1"/>
          <p:nvPr/>
        </p:nvSpPr>
        <p:spPr>
          <a:xfrm>
            <a:off x="2522220" y="346214"/>
            <a:ext cx="6621780" cy="923330"/>
          </a:xfrm>
          <a:prstGeom prst="rect">
            <a:avLst/>
          </a:prstGeom>
          <a:noFill/>
        </p:spPr>
        <p:txBody>
          <a:bodyPr wrap="square" rtlCol="0">
            <a:spAutoFit/>
          </a:bodyPr>
          <a:lstStyle/>
          <a:p>
            <a:pPr algn="l" rtl="0" fontAlgn="base"/>
            <a:r>
              <a:rPr lang="en-US" b="0" i="0" u="none" strike="noStrike" dirty="0">
                <a:solidFill>
                  <a:schemeClr val="bg1"/>
                </a:solidFill>
                <a:effectLst/>
                <a:latin typeface="Arial Nova" panose="020B0504020202020204" pitchFamily="34" charset="0"/>
              </a:rPr>
              <a:t>Material good the project has achieved in terms of ease of use, simplification of tasks and user-friendliness in the case of apps or software (20%)</a:t>
            </a:r>
            <a:endParaRPr lang="en-US" b="0" i="0" dirty="0">
              <a:solidFill>
                <a:schemeClr val="bg1"/>
              </a:solidFill>
              <a:effectLst/>
              <a:latin typeface="Arial Nova" panose="020B0504020202020204" pitchFamily="34" charset="0"/>
            </a:endParaRPr>
          </a:p>
        </p:txBody>
      </p:sp>
      <p:pic>
        <p:nvPicPr>
          <p:cNvPr id="3" name="Picture 2">
            <a:extLst>
              <a:ext uri="{FF2B5EF4-FFF2-40B4-BE49-F238E27FC236}">
                <a16:creationId xmlns:a16="http://schemas.microsoft.com/office/drawing/2014/main" id="{1527918D-9A77-583B-9088-19D950987A4D}"/>
              </a:ext>
            </a:extLst>
          </p:cNvPr>
          <p:cNvPicPr>
            <a:picLocks noChangeAspect="1"/>
          </p:cNvPicPr>
          <p:nvPr/>
        </p:nvPicPr>
        <p:blipFill rotWithShape="1">
          <a:blip r:embed="rId2">
            <a:extLst>
              <a:ext uri="{28A0092B-C50C-407E-A947-70E740481C1C}">
                <a14:useLocalDpi xmlns:a14="http://schemas.microsoft.com/office/drawing/2010/main" val="0"/>
              </a:ext>
            </a:extLst>
          </a:blip>
          <a:srcRect l="36930" b="74834"/>
          <a:stretch/>
        </p:blipFill>
        <p:spPr>
          <a:xfrm>
            <a:off x="0" y="4727406"/>
            <a:ext cx="9150146" cy="431477"/>
          </a:xfrm>
          <a:prstGeom prst="rect">
            <a:avLst/>
          </a:prstGeom>
        </p:spPr>
      </p:pic>
      <p:pic>
        <p:nvPicPr>
          <p:cNvPr id="5" name="Picture 14" descr="A picture containing text, clipart&#10;&#10;Description automatically generated">
            <a:extLst>
              <a:ext uri="{FF2B5EF4-FFF2-40B4-BE49-F238E27FC236}">
                <a16:creationId xmlns:a16="http://schemas.microsoft.com/office/drawing/2014/main" id="{8939B2AA-70F5-D860-3993-A943FED92199}"/>
              </a:ext>
            </a:extLst>
          </p:cNvPr>
          <p:cNvPicPr>
            <a:picLocks noChangeAspect="1"/>
          </p:cNvPicPr>
          <p:nvPr/>
        </p:nvPicPr>
        <p:blipFill>
          <a:blip r:embed="rId3"/>
          <a:stretch>
            <a:fillRect/>
          </a:stretch>
        </p:blipFill>
        <p:spPr>
          <a:xfrm>
            <a:off x="8337176" y="4810100"/>
            <a:ext cx="728382" cy="297387"/>
          </a:xfrm>
          <a:prstGeom prst="rect">
            <a:avLst/>
          </a:prstGeom>
        </p:spPr>
      </p:pic>
    </p:spTree>
    <p:extLst>
      <p:ext uri="{BB962C8B-B14F-4D97-AF65-F5344CB8AC3E}">
        <p14:creationId xmlns:p14="http://schemas.microsoft.com/office/powerpoint/2010/main" val="4184002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3EBE9AF9-8998-5321-C2E2-637AEE10D50F}"/>
              </a:ext>
            </a:extLst>
          </p:cNvPr>
          <p:cNvSpPr txBox="1"/>
          <p:nvPr/>
        </p:nvSpPr>
        <p:spPr>
          <a:xfrm>
            <a:off x="76200" y="1059180"/>
            <a:ext cx="8801100" cy="646331"/>
          </a:xfrm>
          <a:prstGeom prst="rect">
            <a:avLst/>
          </a:prstGeom>
          <a:noFill/>
        </p:spPr>
        <p:txBody>
          <a:bodyPr wrap="square" rtlCol="0">
            <a:spAutoFit/>
          </a:bodyPr>
          <a:lstStyle/>
          <a:p>
            <a:pPr algn="l" rtl="0" fontAlgn="base"/>
            <a:endParaRPr lang="en-US" b="0" i="0" dirty="0">
              <a:solidFill>
                <a:srgbClr val="000000"/>
              </a:solidFill>
              <a:effectLst/>
              <a:latin typeface="Segoe UI" panose="020B0502040204020203" pitchFamily="34" charset="0"/>
            </a:endParaRPr>
          </a:p>
          <a:p>
            <a:endParaRPr lang="en-HK" dirty="0"/>
          </a:p>
        </p:txBody>
      </p:sp>
      <p:pic>
        <p:nvPicPr>
          <p:cNvPr id="2" name="Picture 1">
            <a:extLst>
              <a:ext uri="{FF2B5EF4-FFF2-40B4-BE49-F238E27FC236}">
                <a16:creationId xmlns:a16="http://schemas.microsoft.com/office/drawing/2014/main" id="{94C01151-8A9D-4BC9-A6C4-E6C59639ABF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989"/>
            <a:ext cx="9144000" cy="1714500"/>
          </a:xfrm>
          <a:prstGeom prst="rect">
            <a:avLst/>
          </a:prstGeom>
        </p:spPr>
      </p:pic>
      <p:sp>
        <p:nvSpPr>
          <p:cNvPr id="4" name="TextBox 3">
            <a:extLst>
              <a:ext uri="{FF2B5EF4-FFF2-40B4-BE49-F238E27FC236}">
                <a16:creationId xmlns:a16="http://schemas.microsoft.com/office/drawing/2014/main" id="{58EF536A-4B96-FEDC-259B-0E9DFF0C7321}"/>
              </a:ext>
            </a:extLst>
          </p:cNvPr>
          <p:cNvSpPr txBox="1"/>
          <p:nvPr/>
        </p:nvSpPr>
        <p:spPr>
          <a:xfrm>
            <a:off x="2522220" y="438548"/>
            <a:ext cx="6621780" cy="861774"/>
          </a:xfrm>
          <a:prstGeom prst="rect">
            <a:avLst/>
          </a:prstGeom>
          <a:noFill/>
        </p:spPr>
        <p:txBody>
          <a:bodyPr wrap="square" rtlCol="0">
            <a:spAutoFit/>
          </a:bodyPr>
          <a:lstStyle/>
          <a:p>
            <a:pPr fontAlgn="base"/>
            <a:r>
              <a:rPr lang="en-US" b="0" i="0" u="none" strike="noStrike" dirty="0">
                <a:solidFill>
                  <a:schemeClr val="bg1"/>
                </a:solidFill>
                <a:effectLst/>
                <a:latin typeface="Arial Nova" panose="020B0504020202020204" pitchFamily="34" charset="0"/>
              </a:rPr>
              <a:t>Return on investment – anticipated or measured.</a:t>
            </a:r>
            <a:r>
              <a:rPr lang="en-US" b="0" i="0" dirty="0">
                <a:solidFill>
                  <a:schemeClr val="bg1"/>
                </a:solidFill>
                <a:effectLst/>
                <a:latin typeface="Arial Nova" panose="020B0504020202020204" pitchFamily="34" charset="0"/>
              </a:rPr>
              <a:t>​</a:t>
            </a:r>
            <a:r>
              <a:rPr lang="en-US" b="0" i="0" u="none" strike="noStrike" dirty="0">
                <a:solidFill>
                  <a:schemeClr val="bg1"/>
                </a:solidFill>
                <a:effectLst/>
                <a:latin typeface="Arial Nova" panose="020B0504020202020204" pitchFamily="34" charset="0"/>
              </a:rPr>
              <a:t>Return on investment – anticipated or measured (20%)</a:t>
            </a:r>
            <a:endParaRPr lang="en-US" b="0" i="0" dirty="0">
              <a:solidFill>
                <a:schemeClr val="bg1"/>
              </a:solidFill>
              <a:effectLst/>
              <a:latin typeface="Arial Nova" panose="020B0504020202020204" pitchFamily="34" charset="0"/>
            </a:endParaRPr>
          </a:p>
          <a:p>
            <a:pPr algn="l" rtl="0" fontAlgn="base">
              <a:buFont typeface="Arial" panose="020B0604020202020204" pitchFamily="34" charset="0"/>
              <a:buChar char="•"/>
            </a:pPr>
            <a:endParaRPr lang="en-US" sz="1400" b="0" i="0" dirty="0">
              <a:solidFill>
                <a:srgbClr val="000000"/>
              </a:solidFill>
              <a:effectLst/>
              <a:latin typeface="Arial" panose="020B0604020202020204" pitchFamily="34" charset="0"/>
            </a:endParaRPr>
          </a:p>
        </p:txBody>
      </p:sp>
      <p:pic>
        <p:nvPicPr>
          <p:cNvPr id="3" name="Picture 2">
            <a:extLst>
              <a:ext uri="{FF2B5EF4-FFF2-40B4-BE49-F238E27FC236}">
                <a16:creationId xmlns:a16="http://schemas.microsoft.com/office/drawing/2014/main" id="{B9DDBFA7-193D-0C4F-118E-10280F2C51EA}"/>
              </a:ext>
            </a:extLst>
          </p:cNvPr>
          <p:cNvPicPr>
            <a:picLocks noChangeAspect="1"/>
          </p:cNvPicPr>
          <p:nvPr/>
        </p:nvPicPr>
        <p:blipFill rotWithShape="1">
          <a:blip r:embed="rId2">
            <a:extLst>
              <a:ext uri="{28A0092B-C50C-407E-A947-70E740481C1C}">
                <a14:useLocalDpi xmlns:a14="http://schemas.microsoft.com/office/drawing/2010/main" val="0"/>
              </a:ext>
            </a:extLst>
          </a:blip>
          <a:srcRect l="36930" b="74834"/>
          <a:stretch/>
        </p:blipFill>
        <p:spPr>
          <a:xfrm>
            <a:off x="0" y="4727406"/>
            <a:ext cx="9150146" cy="431477"/>
          </a:xfrm>
          <a:prstGeom prst="rect">
            <a:avLst/>
          </a:prstGeom>
        </p:spPr>
      </p:pic>
      <p:pic>
        <p:nvPicPr>
          <p:cNvPr id="5" name="Picture 14" descr="A picture containing text, clipart&#10;&#10;Description automatically generated">
            <a:extLst>
              <a:ext uri="{FF2B5EF4-FFF2-40B4-BE49-F238E27FC236}">
                <a16:creationId xmlns:a16="http://schemas.microsoft.com/office/drawing/2014/main" id="{DEBC46E9-0B76-16F0-3934-E1FEE43C55FE}"/>
              </a:ext>
            </a:extLst>
          </p:cNvPr>
          <p:cNvPicPr>
            <a:picLocks noChangeAspect="1"/>
          </p:cNvPicPr>
          <p:nvPr/>
        </p:nvPicPr>
        <p:blipFill>
          <a:blip r:embed="rId3"/>
          <a:stretch>
            <a:fillRect/>
          </a:stretch>
        </p:blipFill>
        <p:spPr>
          <a:xfrm>
            <a:off x="8337176" y="4810100"/>
            <a:ext cx="728382" cy="297387"/>
          </a:xfrm>
          <a:prstGeom prst="rect">
            <a:avLst/>
          </a:prstGeom>
        </p:spPr>
      </p:pic>
    </p:spTree>
    <p:extLst>
      <p:ext uri="{BB962C8B-B14F-4D97-AF65-F5344CB8AC3E}">
        <p14:creationId xmlns:p14="http://schemas.microsoft.com/office/powerpoint/2010/main" val="392212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3EBE9AF9-8998-5321-C2E2-637AEE10D50F}"/>
              </a:ext>
            </a:extLst>
          </p:cNvPr>
          <p:cNvSpPr txBox="1"/>
          <p:nvPr/>
        </p:nvSpPr>
        <p:spPr>
          <a:xfrm>
            <a:off x="76200" y="1059180"/>
            <a:ext cx="8801100" cy="646331"/>
          </a:xfrm>
          <a:prstGeom prst="rect">
            <a:avLst/>
          </a:prstGeom>
          <a:noFill/>
        </p:spPr>
        <p:txBody>
          <a:bodyPr wrap="square" rtlCol="0">
            <a:spAutoFit/>
          </a:bodyPr>
          <a:lstStyle/>
          <a:p>
            <a:pPr algn="l" rtl="0" fontAlgn="base"/>
            <a:endParaRPr lang="en-US" b="0" i="0" dirty="0">
              <a:solidFill>
                <a:srgbClr val="000000"/>
              </a:solidFill>
              <a:effectLst/>
              <a:latin typeface="Segoe UI" panose="020B0502040204020203" pitchFamily="34" charset="0"/>
            </a:endParaRPr>
          </a:p>
          <a:p>
            <a:endParaRPr lang="en-HK" dirty="0"/>
          </a:p>
        </p:txBody>
      </p:sp>
      <p:sp>
        <p:nvSpPr>
          <p:cNvPr id="2" name="Content Placeholder 2">
            <a:extLst>
              <a:ext uri="{FF2B5EF4-FFF2-40B4-BE49-F238E27FC236}">
                <a16:creationId xmlns:a16="http://schemas.microsoft.com/office/drawing/2014/main" id="{4C34562B-10A7-5FB3-40F3-DA326E31F71E}"/>
              </a:ext>
            </a:extLst>
          </p:cNvPr>
          <p:cNvSpPr>
            <a:spLocks noGrp="1"/>
          </p:cNvSpPr>
          <p:nvPr/>
        </p:nvSpPr>
        <p:spPr>
          <a:xfrm>
            <a:off x="98612" y="1455540"/>
            <a:ext cx="8686800" cy="3687960"/>
          </a:xfrm>
          <a:prstGeom prst="rect">
            <a:avLst/>
          </a:prstGeom>
        </p:spPr>
        <p:txBody>
          <a:bodyPr vert="horz" lIns="91440" tIns="45720" rIns="91440" bIns="45720" numCol="1"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5000"/>
              </a:lnSpc>
              <a:spcBef>
                <a:spcPts val="0"/>
              </a:spcBef>
              <a:buNone/>
            </a:pPr>
            <a:br>
              <a:rPr lang="en-US" sz="1000" b="0" i="0" dirty="0">
                <a:solidFill>
                  <a:srgbClr val="000000"/>
                </a:solidFill>
                <a:effectLst/>
                <a:latin typeface="WordVisiCarriageReturn_MSFontService"/>
              </a:rPr>
            </a:br>
            <a:br>
              <a:rPr lang="en-US" sz="1000" b="0" i="0" dirty="0">
                <a:effectLst/>
                <a:latin typeface="Calibri" panose="020F0502020204030204" pitchFamily="34" charset="0"/>
              </a:rPr>
            </a:br>
            <a:r>
              <a:rPr lang="en-US" sz="1000" b="1" i="0" dirty="0">
                <a:effectLst/>
                <a:latin typeface="Calibri" panose="020F0502020204030204" pitchFamily="34" charset="0"/>
              </a:rPr>
              <a:t>Entry Submission Enquiries:</a:t>
            </a:r>
            <a:endParaRPr lang="fr-FR" sz="1000" b="1" i="0" dirty="0">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p>
            <a:pPr marL="0" indent="0">
              <a:lnSpc>
                <a:spcPct val="115000"/>
              </a:lnSpc>
              <a:spcBef>
                <a:spcPts val="0"/>
              </a:spcBef>
              <a:buNone/>
            </a:pPr>
            <a:r>
              <a:rPr lang="en-US" sz="1000" b="1" i="0" dirty="0">
                <a:effectLst/>
                <a:latin typeface="Calibri" panose="020F0502020204030204" pitchFamily="34" charset="0"/>
              </a:rPr>
              <a:t>Ben Anthony Rones</a:t>
            </a:r>
            <a:r>
              <a:rPr lang="en-US" sz="1000" b="0" i="0" dirty="0">
                <a:effectLst/>
                <a:latin typeface="WordVisiCarriageReturn_MSFontService"/>
              </a:rPr>
              <a:t> </a:t>
            </a:r>
            <a:br>
              <a:rPr lang="en-US" sz="1000" b="0" i="0" dirty="0">
                <a:effectLst/>
                <a:latin typeface="WordVisiCarriageReturn_MSFontService"/>
              </a:rPr>
            </a:br>
            <a:r>
              <a:rPr lang="en-US" sz="1000" dirty="0">
                <a:latin typeface="Calibri" panose="020F0502020204030204" pitchFamily="34" charset="0"/>
              </a:rPr>
              <a:t>Regional Project Manager</a:t>
            </a:r>
            <a:br>
              <a:rPr lang="en-US" sz="1000" b="0" i="0" dirty="0">
                <a:effectLst/>
                <a:latin typeface="WordVisiCarriageReturn_MSFontService"/>
              </a:rPr>
            </a:br>
            <a:r>
              <a:rPr lang="en-US" sz="1000" b="0" i="0" dirty="0">
                <a:effectLst/>
                <a:latin typeface="Calibri" panose="020F0502020204030204" pitchFamily="34" charset="0"/>
              </a:rPr>
              <a:t>Tel: +639 20 630 1145 Mobile|+639 20 6301145 WhatsApp</a:t>
            </a:r>
            <a:r>
              <a:rPr lang="en-US" sz="1000" b="0" i="0" dirty="0">
                <a:effectLst/>
                <a:latin typeface="WordVisiCarriageReturn_MSFontService"/>
              </a:rPr>
              <a:t>  </a:t>
            </a:r>
            <a:r>
              <a:rPr lang="en-US" sz="1000" b="0" i="0" dirty="0">
                <a:effectLst/>
                <a:latin typeface="Calibri" panose="020F0502020204030204" pitchFamily="34" charset="0"/>
              </a:rPr>
              <a:t>Email: </a:t>
            </a:r>
            <a:r>
              <a:rPr lang="en-US" sz="1000" b="1" i="0" dirty="0">
                <a:solidFill>
                  <a:srgbClr val="0066FF"/>
                </a:solidFill>
                <a:effectLst/>
                <a:latin typeface="Calibri" panose="020F0502020204030204" pitchFamily="34" charset="0"/>
                <a:hlinkClick r:id="rId2"/>
              </a:rPr>
              <a:t>benr@lighthousemedia.com.sg</a:t>
            </a:r>
            <a:br>
              <a:rPr lang="en-US" sz="1000" b="0" i="0" dirty="0">
                <a:effectLst/>
                <a:latin typeface="Calibri" panose="020F0502020204030204" pitchFamily="34" charset="0"/>
              </a:rPr>
            </a:br>
            <a:br>
              <a:rPr lang="en-US" sz="1000" b="0" i="0" dirty="0">
                <a:effectLst/>
                <a:latin typeface="Calibri" panose="020F0502020204030204" pitchFamily="34" charset="0"/>
              </a:rPr>
            </a:br>
            <a:r>
              <a:rPr lang="en-US" sz="1000" b="1" i="0" dirty="0">
                <a:effectLst/>
                <a:latin typeface="Calibri" panose="020F0502020204030204" pitchFamily="34" charset="0"/>
              </a:rPr>
              <a:t>Advertising &amp; Sponsorship Opportunities</a:t>
            </a:r>
            <a:r>
              <a:rPr lang="en-US" sz="1000" b="0" i="0" dirty="0">
                <a:effectLst/>
                <a:latin typeface="Calibri" panose="020F0502020204030204" pitchFamily="34" charset="0"/>
              </a:rPr>
              <a:t> </a:t>
            </a:r>
            <a:endParaRPr lang="fr-FR" sz="1000" b="1" dirty="0">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p>
            <a:pPr marL="0" indent="0">
              <a:lnSpc>
                <a:spcPct val="100000"/>
              </a:lnSpc>
              <a:spcBef>
                <a:spcPts val="0"/>
              </a:spcBef>
              <a:buNone/>
            </a:pPr>
            <a:r>
              <a:rPr lang="fr-FR" sz="1000" b="1" dirty="0" err="1">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Jermaine</a:t>
            </a:r>
            <a:r>
              <a:rPr lang="fr-FR" sz="1000" b="1" dirty="0">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 </a:t>
            </a:r>
            <a:r>
              <a:rPr lang="fr-FR" sz="1000" b="1" dirty="0" err="1">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Borquaye</a:t>
            </a:r>
            <a:br>
              <a:rPr lang="en-US" sz="1000" dirty="0">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br>
            <a:r>
              <a:rPr lang="en-US" sz="1000" dirty="0">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Business Development Director</a:t>
            </a:r>
            <a:br>
              <a:rPr lang="en-US" sz="1000" dirty="0">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br>
            <a:r>
              <a:rPr lang="de-DE" sz="1000" dirty="0">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Tel: +65 9025 0593</a:t>
            </a:r>
            <a:r>
              <a:rPr lang="en-US" sz="1000" dirty="0">
                <a:solidFill>
                  <a:srgbClr val="000000"/>
                </a:solidFill>
                <a:uFill>
                  <a:solidFill>
                    <a:srgbClr val="000000"/>
                  </a:solidFill>
                </a:uFill>
                <a:latin typeface="Calibri" panose="020F0502020204030204" pitchFamily="34" charset="0"/>
                <a:ea typeface="Calibri" panose="020F0502020204030204" pitchFamily="34" charset="0"/>
                <a:cs typeface="Calibri" panose="020F0502020204030204" pitchFamily="34" charset="0"/>
              </a:rPr>
              <a:t> </a:t>
            </a:r>
            <a:r>
              <a:rPr lang="en-US" sz="1000" dirty="0">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Email: </a:t>
            </a:r>
            <a:r>
              <a:rPr lang="en-US" sz="1000" b="1" dirty="0">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hlinkClick r:id="rId3"/>
              </a:rPr>
              <a:t>jermaineb@lighthousemedia.com.sg</a:t>
            </a:r>
            <a:endParaRPr lang="en-US" sz="1000" dirty="0">
              <a:solidFill>
                <a:srgbClr val="000000"/>
              </a:solidFill>
              <a:effectLst/>
              <a:uFill>
                <a:solidFill>
                  <a:srgbClr val="000000"/>
                </a:solidFill>
              </a:uFill>
              <a:latin typeface="Calibri" panose="020F0502020204030204" pitchFamily="34" charset="0"/>
              <a:ea typeface="Calibri" panose="020F0502020204030204" pitchFamily="34" charset="0"/>
            </a:endParaRPr>
          </a:p>
          <a:p>
            <a:pPr marL="0" indent="0">
              <a:lnSpc>
                <a:spcPct val="100000"/>
              </a:lnSpc>
              <a:spcBef>
                <a:spcPts val="0"/>
              </a:spcBef>
              <a:buNone/>
            </a:pPr>
            <a:endParaRPr lang="en-US" sz="1000" b="1" dirty="0">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p>
            <a:pPr marL="0" indent="0">
              <a:lnSpc>
                <a:spcPct val="100000"/>
              </a:lnSpc>
              <a:spcBef>
                <a:spcPts val="0"/>
              </a:spcBef>
              <a:buNone/>
            </a:pPr>
            <a:r>
              <a:rPr lang="en-US" sz="1000" b="1" dirty="0">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Czarina Solomon</a:t>
            </a:r>
            <a:br>
              <a:rPr lang="en-US" sz="1000" dirty="0">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br>
            <a:r>
              <a:rPr lang="en-US" sz="1000" dirty="0">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Senior Account Manager</a:t>
            </a:r>
            <a:br>
              <a:rPr lang="en-US" sz="1000" dirty="0">
                <a:solidFill>
                  <a:srgbClr val="666666"/>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br>
            <a:r>
              <a:rPr lang="en-US" sz="1000" dirty="0">
                <a:solidFill>
                  <a:srgbClr val="666666"/>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Tel: Mobile &amp; WhatsApp: </a:t>
            </a:r>
            <a:r>
              <a:rPr lang="en-US" sz="1000" b="1" dirty="0">
                <a:solidFill>
                  <a:srgbClr val="0C64C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+65 8112-6351 </a:t>
            </a:r>
            <a:r>
              <a:rPr lang="en-SG" sz="1000" dirty="0">
                <a:solidFill>
                  <a:srgbClr val="666666"/>
                </a:solidFill>
                <a:effectLst/>
                <a:latin typeface="Calibri" panose="020F0502020204030204" pitchFamily="34" charset="0"/>
                <a:ea typeface="Calibri" panose="020F0502020204030204" pitchFamily="34" charset="0"/>
              </a:rPr>
              <a:t>Email: </a:t>
            </a:r>
            <a:r>
              <a:rPr lang="en-SG" sz="1000" b="1" dirty="0">
                <a:solidFill>
                  <a:srgbClr val="0C64C0"/>
                </a:solidFill>
                <a:effectLst/>
                <a:latin typeface="Calibri" panose="020F0502020204030204" pitchFamily="34" charset="0"/>
                <a:ea typeface="Calibri" panose="020F0502020204030204" pitchFamily="34" charset="0"/>
              </a:rPr>
              <a:t>czarinas@lighthousemedia.com.sg</a:t>
            </a:r>
            <a:endParaRPr lang="en-US" sz="1000" dirty="0"/>
          </a:p>
        </p:txBody>
      </p:sp>
      <p:pic>
        <p:nvPicPr>
          <p:cNvPr id="3" name="Picture 2">
            <a:extLst>
              <a:ext uri="{FF2B5EF4-FFF2-40B4-BE49-F238E27FC236}">
                <a16:creationId xmlns:a16="http://schemas.microsoft.com/office/drawing/2014/main" id="{92A7D494-A7A0-2B0E-D257-012703EF06A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8989"/>
            <a:ext cx="9144000" cy="1714500"/>
          </a:xfrm>
          <a:prstGeom prst="rect">
            <a:avLst/>
          </a:prstGeom>
        </p:spPr>
      </p:pic>
      <p:sp>
        <p:nvSpPr>
          <p:cNvPr id="5" name="TextBox 4">
            <a:extLst>
              <a:ext uri="{FF2B5EF4-FFF2-40B4-BE49-F238E27FC236}">
                <a16:creationId xmlns:a16="http://schemas.microsoft.com/office/drawing/2014/main" id="{98F7FC4B-B653-18D5-D561-A206DC3AE568}"/>
              </a:ext>
            </a:extLst>
          </p:cNvPr>
          <p:cNvSpPr txBox="1"/>
          <p:nvPr/>
        </p:nvSpPr>
        <p:spPr>
          <a:xfrm>
            <a:off x="3049121" y="639210"/>
            <a:ext cx="4619064" cy="646331"/>
          </a:xfrm>
          <a:prstGeom prst="rect">
            <a:avLst/>
          </a:prstGeom>
          <a:noFill/>
        </p:spPr>
        <p:txBody>
          <a:bodyPr wrap="square">
            <a:spAutoFit/>
          </a:bodyPr>
          <a:lstStyle/>
          <a:p>
            <a:br>
              <a:rPr lang="en-US" b="0" i="0" dirty="0">
                <a:solidFill>
                  <a:schemeClr val="bg1"/>
                </a:solidFill>
                <a:effectLst/>
                <a:latin typeface="Arial Nova" panose="020B0504020202020204" pitchFamily="34" charset="0"/>
              </a:rPr>
            </a:br>
            <a:endParaRPr lang="en-AU" dirty="0">
              <a:solidFill>
                <a:schemeClr val="bg1"/>
              </a:solidFill>
              <a:latin typeface="Arial Nova" panose="020B0504020202020204" pitchFamily="34" charset="0"/>
            </a:endParaRPr>
          </a:p>
        </p:txBody>
      </p:sp>
      <p:pic>
        <p:nvPicPr>
          <p:cNvPr id="7" name="Picture 6">
            <a:extLst>
              <a:ext uri="{FF2B5EF4-FFF2-40B4-BE49-F238E27FC236}">
                <a16:creationId xmlns:a16="http://schemas.microsoft.com/office/drawing/2014/main" id="{897D7BBD-6296-502F-3040-FCF20E59FEBE}"/>
              </a:ext>
            </a:extLst>
          </p:cNvPr>
          <p:cNvPicPr>
            <a:picLocks noChangeAspect="1"/>
          </p:cNvPicPr>
          <p:nvPr/>
        </p:nvPicPr>
        <p:blipFill rotWithShape="1">
          <a:blip r:embed="rId4">
            <a:extLst>
              <a:ext uri="{28A0092B-C50C-407E-A947-70E740481C1C}">
                <a14:useLocalDpi xmlns:a14="http://schemas.microsoft.com/office/drawing/2010/main" val="0"/>
              </a:ext>
            </a:extLst>
          </a:blip>
          <a:srcRect l="36930" b="74834"/>
          <a:stretch/>
        </p:blipFill>
        <p:spPr>
          <a:xfrm>
            <a:off x="0" y="4727406"/>
            <a:ext cx="9150146" cy="431477"/>
          </a:xfrm>
          <a:prstGeom prst="rect">
            <a:avLst/>
          </a:prstGeom>
        </p:spPr>
      </p:pic>
      <p:pic>
        <p:nvPicPr>
          <p:cNvPr id="8" name="Picture 14" descr="A picture containing text, clipart&#10;&#10;Description automatically generated">
            <a:extLst>
              <a:ext uri="{FF2B5EF4-FFF2-40B4-BE49-F238E27FC236}">
                <a16:creationId xmlns:a16="http://schemas.microsoft.com/office/drawing/2014/main" id="{6B08D798-D88C-5D73-CEC3-2820842F7362}"/>
              </a:ext>
            </a:extLst>
          </p:cNvPr>
          <p:cNvPicPr>
            <a:picLocks noChangeAspect="1"/>
          </p:cNvPicPr>
          <p:nvPr/>
        </p:nvPicPr>
        <p:blipFill>
          <a:blip r:embed="rId5"/>
          <a:stretch>
            <a:fillRect/>
          </a:stretch>
        </p:blipFill>
        <p:spPr>
          <a:xfrm>
            <a:off x="8337176" y="4810100"/>
            <a:ext cx="728382" cy="297387"/>
          </a:xfrm>
          <a:prstGeom prst="rect">
            <a:avLst/>
          </a:prstGeom>
        </p:spPr>
      </p:pic>
      <p:sp>
        <p:nvSpPr>
          <p:cNvPr id="14" name="TextBox 13">
            <a:extLst>
              <a:ext uri="{FF2B5EF4-FFF2-40B4-BE49-F238E27FC236}">
                <a16:creationId xmlns:a16="http://schemas.microsoft.com/office/drawing/2014/main" id="{2636F2E2-005E-699B-9021-8E473696697B}"/>
              </a:ext>
            </a:extLst>
          </p:cNvPr>
          <p:cNvSpPr txBox="1"/>
          <p:nvPr/>
        </p:nvSpPr>
        <p:spPr>
          <a:xfrm>
            <a:off x="3819861" y="667754"/>
            <a:ext cx="6621780" cy="584775"/>
          </a:xfrm>
          <a:prstGeom prst="rect">
            <a:avLst/>
          </a:prstGeom>
          <a:noFill/>
        </p:spPr>
        <p:txBody>
          <a:bodyPr wrap="square" rtlCol="0">
            <a:spAutoFit/>
          </a:bodyPr>
          <a:lstStyle/>
          <a:p>
            <a:pPr fontAlgn="base"/>
            <a:r>
              <a:rPr lang="en-US" b="0" i="0" u="none" strike="noStrike" dirty="0">
                <a:solidFill>
                  <a:schemeClr val="bg1"/>
                </a:solidFill>
                <a:effectLst/>
                <a:latin typeface="Arial Nova" panose="020B0504020202020204" pitchFamily="34" charset="0"/>
              </a:rPr>
              <a:t>Contact Us</a:t>
            </a:r>
            <a:endParaRPr lang="en-US" b="0" i="0" dirty="0">
              <a:solidFill>
                <a:schemeClr val="bg1"/>
              </a:solidFill>
              <a:effectLst/>
              <a:latin typeface="Arial Nova" panose="020B0504020202020204" pitchFamily="34" charset="0"/>
            </a:endParaRPr>
          </a:p>
          <a:p>
            <a:pPr algn="l" rtl="0" fontAlgn="base">
              <a:buFont typeface="Arial" panose="020B0604020202020204" pitchFamily="34" charset="0"/>
              <a:buChar char="•"/>
            </a:pPr>
            <a:endParaRPr lang="en-US" sz="1400" b="0" i="0" dirty="0">
              <a:solidFill>
                <a:srgbClr val="000000"/>
              </a:solidFill>
              <a:effectLst/>
              <a:latin typeface="Arial" panose="020B0604020202020204" pitchFamily="34" charset="0"/>
            </a:endParaRPr>
          </a:p>
        </p:txBody>
      </p:sp>
    </p:spTree>
    <p:extLst>
      <p:ext uri="{BB962C8B-B14F-4D97-AF65-F5344CB8AC3E}">
        <p14:creationId xmlns:p14="http://schemas.microsoft.com/office/powerpoint/2010/main" val="5646344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7C68831B9D17D42B2E276E9EE2D29C1" ma:contentTypeVersion="16" ma:contentTypeDescription="Create a new document." ma:contentTypeScope="" ma:versionID="e10cdf8f13a0213aea783c357c55734f">
  <xsd:schema xmlns:xsd="http://www.w3.org/2001/XMLSchema" xmlns:xs="http://www.w3.org/2001/XMLSchema" xmlns:p="http://schemas.microsoft.com/office/2006/metadata/properties" xmlns:ns2="2b957b5d-c4ae-4805-8dfc-02f3e459d7b7" xmlns:ns3="7808e4a0-0847-47c3-80d4-d243fd19fd78" targetNamespace="http://schemas.microsoft.com/office/2006/metadata/properties" ma:root="true" ma:fieldsID="2d97d04db5dbe893ad471494fff17f38" ns2:_="" ns3:_="">
    <xsd:import namespace="2b957b5d-c4ae-4805-8dfc-02f3e459d7b7"/>
    <xsd:import namespace="7808e4a0-0847-47c3-80d4-d243fd19fd78"/>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b957b5d-c4ae-4805-8dfc-02f3e459d7b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3da1ff4c-b053-4e9e-95de-6598dd1f881a"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808e4a0-0847-47c3-80d4-d243fd19fd78"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5f83b786-933a-4dfd-a360-f4915c172e22}" ma:internalName="TaxCatchAll" ma:showField="CatchAllData" ma:web="7808e4a0-0847-47c3-80d4-d243fd19fd7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7808e4a0-0847-47c3-80d4-d243fd19fd78" xsi:nil="true"/>
    <lcf76f155ced4ddcb4097134ff3c332f xmlns="2b957b5d-c4ae-4805-8dfc-02f3e459d7b7">
      <Terms xmlns="http://schemas.microsoft.com/office/infopath/2007/PartnerControls"/>
    </lcf76f155ced4ddcb4097134ff3c332f>
    <SharedWithUsers xmlns="7808e4a0-0847-47c3-80d4-d243fd19fd78">
      <UserInfo>
        <DisplayName>Amit Roy Choudhury</DisplayName>
        <AccountId>56</AccountId>
        <AccountType/>
      </UserInfo>
      <UserInfo>
        <DisplayName>Borquaye Jermaine</DisplayName>
        <AccountId>58</AccountId>
        <AccountType/>
      </UserInfo>
      <UserInfo>
        <DisplayName>Ashraf Mahmud</DisplayName>
        <AccountId>20</AccountId>
        <AccountType/>
      </UserInfo>
      <UserInfo>
        <DisplayName>Pang Sha Nee</DisplayName>
        <AccountId>123</AccountId>
        <AccountType/>
      </UserInfo>
      <UserInfo>
        <DisplayName>Ben Anthony Rones</DisplayName>
        <AccountId>74</AccountId>
        <AccountType/>
      </UserInfo>
      <UserInfo>
        <DisplayName>Lukasz Filyk</DisplayName>
        <AccountId>141</AccountId>
        <AccountType/>
      </UserInfo>
    </SharedWithUsers>
  </documentManagement>
</p:properties>
</file>

<file path=customXml/itemProps1.xml><?xml version="1.0" encoding="utf-8"?>
<ds:datastoreItem xmlns:ds="http://schemas.openxmlformats.org/officeDocument/2006/customXml" ds:itemID="{D5FE079A-F019-47D8-B4C0-7DF0A0191CE0}">
  <ds:schemaRefs>
    <ds:schemaRef ds:uri="2b957b5d-c4ae-4805-8dfc-02f3e459d7b7"/>
    <ds:schemaRef ds:uri="7808e4a0-0847-47c3-80d4-d243fd19fd78"/>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59CDB0C9-2FEE-427A-BF68-E867F173220D}">
  <ds:schemaRefs>
    <ds:schemaRef ds:uri="http://schemas.microsoft.com/sharepoint/v3/contenttype/forms"/>
  </ds:schemaRefs>
</ds:datastoreItem>
</file>

<file path=customXml/itemProps3.xml><?xml version="1.0" encoding="utf-8"?>
<ds:datastoreItem xmlns:ds="http://schemas.openxmlformats.org/officeDocument/2006/customXml" ds:itemID="{41B51BC0-75DB-4443-B268-420570AF8F49}">
  <ds:schemaRefs>
    <ds:schemaRef ds:uri="2b957b5d-c4ae-4805-8dfc-02f3e459d7b7"/>
    <ds:schemaRef ds:uri="7808e4a0-0847-47c3-80d4-d243fd19fd78"/>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1181</TotalTime>
  <Words>530</Words>
  <Application>Microsoft Office PowerPoint</Application>
  <PresentationFormat>On-screen Show (16:9)</PresentationFormat>
  <Paragraphs>47</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at Buffalo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Nidhi Gandhi</dc:creator>
  <cp:lastModifiedBy>Czarina Solomon</cp:lastModifiedBy>
  <cp:revision>15</cp:revision>
  <dcterms:created xsi:type="dcterms:W3CDTF">2021-03-23T03:16:58Z</dcterms:created>
  <dcterms:modified xsi:type="dcterms:W3CDTF">2023-05-31T09:21:29Z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2698528</vt:lpwstr>
  </property>
  <property fmtid="{D5CDD505-2E9C-101B-9397-08002B2CF9AE}" pid="3" name="NXPowerLiteSettings">
    <vt:lpwstr>F7000400038000</vt:lpwstr>
  </property>
  <property fmtid="{D5CDD505-2E9C-101B-9397-08002B2CF9AE}" pid="4" name="NXPowerLiteVersion">
    <vt:lpwstr>S9.2.0</vt:lpwstr>
  </property>
  <property fmtid="{D5CDD505-2E9C-101B-9397-08002B2CF9AE}" pid="5" name="ContentTypeId">
    <vt:lpwstr>0x010100A7C68831B9D17D42B2E276E9EE2D29C1</vt:lpwstr>
  </property>
  <property fmtid="{D5CDD505-2E9C-101B-9397-08002B2CF9AE}" pid="6" name="MediaServiceImageTags">
    <vt:lpwstr/>
  </property>
</Properties>
</file>